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0"/>
  </p:notesMasterIdLst>
  <p:sldIdLst>
    <p:sldId id="256" r:id="rId2"/>
    <p:sldId id="258" r:id="rId3"/>
    <p:sldId id="260" r:id="rId4"/>
    <p:sldId id="261" r:id="rId5"/>
    <p:sldId id="262" r:id="rId6"/>
    <p:sldId id="263" r:id="rId7"/>
    <p:sldId id="264" r:id="rId8"/>
    <p:sldId id="265" r:id="rId9"/>
    <p:sldId id="266" r:id="rId10"/>
    <p:sldId id="267" r:id="rId11"/>
    <p:sldId id="268" r:id="rId12"/>
    <p:sldId id="269" r:id="rId13"/>
    <p:sldId id="271" r:id="rId14"/>
    <p:sldId id="272" r:id="rId15"/>
    <p:sldId id="273" r:id="rId16"/>
    <p:sldId id="274" r:id="rId17"/>
    <p:sldId id="275" r:id="rId18"/>
    <p:sldId id="276" r:id="rId19"/>
  </p:sldIdLst>
  <p:sldSz cx="9144000" cy="5143500" type="screen16x9"/>
  <p:notesSz cx="6858000" cy="9144000"/>
  <p:embeddedFontLst>
    <p:embeddedFont>
      <p:font typeface="Anaheim" panose="020B0604020202020204" charset="0"/>
      <p:regular r:id="rId21"/>
    </p:embeddedFont>
    <p:embeddedFont>
      <p:font typeface="Bebas Neue" panose="020B0606020202050201" pitchFamily="34" charset="0"/>
      <p:regular r:id="rId22"/>
    </p:embeddedFont>
    <p:embeddedFont>
      <p:font typeface="Poppins" panose="00000500000000000000" pitchFamily="2" charset="0"/>
      <p:regular r:id="rId23"/>
      <p:bold r:id="rId24"/>
      <p:italic r:id="rId25"/>
      <p:boldItalic r:id="rId26"/>
    </p:embeddedFont>
    <p:embeddedFont>
      <p:font typeface="Raleway" pitchFamily="2" charset="0"/>
      <p:regular r:id="rId27"/>
      <p:bold r:id="rId28"/>
      <p:italic r:id="rId29"/>
      <p:boldItalic r:id="rId30"/>
    </p:embeddedFont>
    <p:embeddedFont>
      <p:font typeface="Urbanist" panose="020B0604020202020204" charset="0"/>
      <p:regular r:id="rId31"/>
      <p:bold r:id="rId32"/>
      <p:italic r:id="rId33"/>
      <p:boldItalic r:id="rId34"/>
    </p:embeddedFont>
    <p:embeddedFont>
      <p:font typeface="Urbanist Black" panose="020B0604020202020204" charset="0"/>
      <p:bold r:id="rId35"/>
      <p:boldItalic r:id="rId36"/>
    </p:embeddedFont>
    <p:embeddedFont>
      <p:font typeface="Urbanist ExtraBold" panose="020B0604020202020204" charset="0"/>
      <p:bold r:id="rId37"/>
      <p:boldItalic r:id="rId38"/>
    </p:embeddedFont>
    <p:embeddedFont>
      <p:font typeface="Urbanist Medium"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196108-E71D-4188-B7AA-694EFF54151F}">
  <a:tblStyle styleId="{AA196108-E71D-4188-B7AA-694EFF5415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8F6D773-6ACF-4136-A4D4-A8B3A7CB6BF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742e10d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742e10d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882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721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3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871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947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17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532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969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006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742e8cc24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2742e8cc24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742e8cc24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742e8cc24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742e8cc24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742e8cc24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524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36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742e8cc24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742e8cc24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94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743429dbe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743429dbe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067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742e8cc24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742e8cc24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482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0000"/>
          </a:blip>
          <a:srcRect l="3367" r="3357"/>
          <a:stretch/>
        </p:blipFill>
        <p:spPr>
          <a:xfrm>
            <a:off x="0" y="0"/>
            <a:ext cx="9143999" cy="5143500"/>
          </a:xfrm>
          <a:prstGeom prst="rect">
            <a:avLst/>
          </a:prstGeom>
          <a:noFill/>
          <a:ln>
            <a:noFill/>
          </a:ln>
        </p:spPr>
      </p:pic>
      <p:pic>
        <p:nvPicPr>
          <p:cNvPr id="10" name="Google Shape;10;p2"/>
          <p:cNvPicPr preferRelativeResize="0"/>
          <p:nvPr/>
        </p:nvPicPr>
        <p:blipFill rotWithShape="1">
          <a:blip r:embed="rId3">
            <a:alphaModFix amt="10000"/>
          </a:blip>
          <a:srcRect t="7798" b="7806"/>
          <a:stretch/>
        </p:blipFill>
        <p:spPr>
          <a:xfrm>
            <a:off x="-27000" y="0"/>
            <a:ext cx="9144003" cy="5143501"/>
          </a:xfrm>
          <a:prstGeom prst="rect">
            <a:avLst/>
          </a:prstGeom>
          <a:noFill/>
          <a:ln>
            <a:noFill/>
          </a:ln>
        </p:spPr>
      </p:pic>
      <p:sp>
        <p:nvSpPr>
          <p:cNvPr id="11" name="Google Shape;11;p2"/>
          <p:cNvSpPr txBox="1">
            <a:spLocks noGrp="1"/>
          </p:cNvSpPr>
          <p:nvPr>
            <p:ph type="ctrTitle"/>
          </p:nvPr>
        </p:nvSpPr>
        <p:spPr>
          <a:xfrm>
            <a:off x="1373025" y="1097075"/>
            <a:ext cx="6488100" cy="2088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100" b="0">
                <a:latin typeface="Urbanist"/>
                <a:ea typeface="Urbanist"/>
                <a:cs typeface="Urbanist"/>
                <a:sym typeface="Urbanis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280600" y="35706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802275" y="-1332952"/>
            <a:ext cx="11919676" cy="8168157"/>
            <a:chOff x="-802275" y="-1332952"/>
            <a:chExt cx="11919676" cy="8168157"/>
          </a:xfrm>
        </p:grpSpPr>
        <p:sp>
          <p:nvSpPr>
            <p:cNvPr id="14" name="Google Shape;14;p2"/>
            <p:cNvSpPr/>
            <p:nvPr/>
          </p:nvSpPr>
          <p:spPr>
            <a:xfrm rot="-7860253">
              <a:off x="7770828" y="3488633"/>
              <a:ext cx="2776345" cy="2776345"/>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2275" y="-1332952"/>
              <a:ext cx="2175300" cy="2175300"/>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7746521" y="-237310"/>
            <a:ext cx="2046681" cy="1422004"/>
            <a:chOff x="7344096" y="-21948"/>
            <a:chExt cx="2046681" cy="1422004"/>
          </a:xfrm>
        </p:grpSpPr>
        <p:grpSp>
          <p:nvGrpSpPr>
            <p:cNvPr id="17" name="Google Shape;17;p2"/>
            <p:cNvGrpSpPr/>
            <p:nvPr/>
          </p:nvGrpSpPr>
          <p:grpSpPr>
            <a:xfrm rot="791721">
              <a:off x="7436386" y="177067"/>
              <a:ext cx="1862101" cy="1023975"/>
              <a:chOff x="6692982" y="3310455"/>
              <a:chExt cx="2352325" cy="1293550"/>
            </a:xfrm>
          </p:grpSpPr>
          <p:sp>
            <p:nvSpPr>
              <p:cNvPr id="18" name="Google Shape;18;p2"/>
              <p:cNvSpPr/>
              <p:nvPr/>
            </p:nvSpPr>
            <p:spPr>
              <a:xfrm rot="523720">
                <a:off x="6751670" y="351710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23720">
                <a:off x="6895095" y="346375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7758500" y="1430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70525" y="10268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325239" y="270945"/>
            <a:ext cx="1552657" cy="405488"/>
            <a:chOff x="375625" y="249700"/>
            <a:chExt cx="2219350" cy="579600"/>
          </a:xfrm>
        </p:grpSpPr>
        <p:sp>
          <p:nvSpPr>
            <p:cNvPr id="23" name="Google Shape;23;p2"/>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1368150" y="3782825"/>
            <a:ext cx="2741175" cy="2782650"/>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pic>
        <p:nvPicPr>
          <p:cNvPr id="49" name="Google Shape;49;p3"/>
          <p:cNvPicPr preferRelativeResize="0"/>
          <p:nvPr/>
        </p:nvPicPr>
        <p:blipFill rotWithShape="1">
          <a:blip r:embed="rId2">
            <a:alphaModFix amt="50000"/>
          </a:blip>
          <a:srcRect l="3367" r="3357"/>
          <a:stretch/>
        </p:blipFill>
        <p:spPr>
          <a:xfrm rot="10800000" flipH="1">
            <a:off x="0" y="1"/>
            <a:ext cx="9143999" cy="5143500"/>
          </a:xfrm>
          <a:prstGeom prst="rect">
            <a:avLst/>
          </a:prstGeom>
          <a:noFill/>
          <a:ln>
            <a:noFill/>
          </a:ln>
        </p:spPr>
      </p:pic>
      <p:pic>
        <p:nvPicPr>
          <p:cNvPr id="50" name="Google Shape;50;p3"/>
          <p:cNvPicPr preferRelativeResize="0"/>
          <p:nvPr/>
        </p:nvPicPr>
        <p:blipFill rotWithShape="1">
          <a:blip r:embed="rId3">
            <a:alphaModFix amt="10000"/>
          </a:blip>
          <a:srcRect t="7798" b="7806"/>
          <a:stretch/>
        </p:blipFill>
        <p:spPr>
          <a:xfrm>
            <a:off x="-27000" y="0"/>
            <a:ext cx="9144003" cy="5143501"/>
          </a:xfrm>
          <a:prstGeom prst="rect">
            <a:avLst/>
          </a:prstGeom>
          <a:noFill/>
          <a:ln>
            <a:noFill/>
          </a:ln>
        </p:spPr>
      </p:pic>
      <p:sp>
        <p:nvSpPr>
          <p:cNvPr id="51" name="Google Shape;51;p3"/>
          <p:cNvSpPr txBox="1">
            <a:spLocks noGrp="1"/>
          </p:cNvSpPr>
          <p:nvPr>
            <p:ph type="title"/>
          </p:nvPr>
        </p:nvSpPr>
        <p:spPr>
          <a:xfrm>
            <a:off x="2205725" y="2271525"/>
            <a:ext cx="50676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2" name="Google Shape;52;p3"/>
          <p:cNvSpPr txBox="1">
            <a:spLocks noGrp="1"/>
          </p:cNvSpPr>
          <p:nvPr>
            <p:ph type="title" idx="2" hasCustomPrompt="1"/>
          </p:nvPr>
        </p:nvSpPr>
        <p:spPr>
          <a:xfrm>
            <a:off x="713225" y="879475"/>
            <a:ext cx="1405800" cy="1136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b="0">
                <a:solidFill>
                  <a:schemeClr val="accent1"/>
                </a:solidFill>
                <a:latin typeface="Urbanist Black"/>
                <a:ea typeface="Urbanist Black"/>
                <a:cs typeface="Urbanist Black"/>
                <a:sym typeface="Urbanist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53" name="Google Shape;53;p3"/>
          <p:cNvGrpSpPr/>
          <p:nvPr/>
        </p:nvGrpSpPr>
        <p:grpSpPr>
          <a:xfrm>
            <a:off x="7541289" y="4668020"/>
            <a:ext cx="1552657" cy="405488"/>
            <a:chOff x="375625" y="249700"/>
            <a:chExt cx="2219350" cy="579600"/>
          </a:xfrm>
        </p:grpSpPr>
        <p:sp>
          <p:nvSpPr>
            <p:cNvPr id="54" name="Google Shape;54;p3"/>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807575" y="-1109725"/>
            <a:ext cx="11016325" cy="7116084"/>
            <a:chOff x="-807575" y="-1109725"/>
            <a:chExt cx="11016325" cy="7116084"/>
          </a:xfrm>
        </p:grpSpPr>
        <p:sp>
          <p:nvSpPr>
            <p:cNvPr id="79" name="Google Shape;79;p3"/>
            <p:cNvSpPr/>
            <p:nvPr/>
          </p:nvSpPr>
          <p:spPr>
            <a:xfrm>
              <a:off x="7467575" y="-1109725"/>
              <a:ext cx="2741175" cy="2782650"/>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07575" y="3735160"/>
              <a:ext cx="2237347" cy="2271199"/>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38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88"/>
        <p:cNvGrpSpPr/>
        <p:nvPr/>
      </p:nvGrpSpPr>
      <p:grpSpPr>
        <a:xfrm>
          <a:off x="0" y="0"/>
          <a:ext cx="0" cy="0"/>
          <a:chOff x="0" y="0"/>
          <a:chExt cx="0" cy="0"/>
        </a:xfrm>
      </p:grpSpPr>
      <p:pic>
        <p:nvPicPr>
          <p:cNvPr id="389" name="Google Shape;389;p13"/>
          <p:cNvPicPr preferRelativeResize="0"/>
          <p:nvPr/>
        </p:nvPicPr>
        <p:blipFill rotWithShape="1">
          <a:blip r:embed="rId2">
            <a:alphaModFix amt="50000"/>
          </a:blip>
          <a:srcRect l="3367" r="3357"/>
          <a:stretch/>
        </p:blipFill>
        <p:spPr>
          <a:xfrm rot="10800000" flipH="1">
            <a:off x="0" y="1"/>
            <a:ext cx="9143999" cy="5143500"/>
          </a:xfrm>
          <a:prstGeom prst="rect">
            <a:avLst/>
          </a:prstGeom>
          <a:noFill/>
          <a:ln>
            <a:noFill/>
          </a:ln>
        </p:spPr>
      </p:pic>
      <p:pic>
        <p:nvPicPr>
          <p:cNvPr id="390" name="Google Shape;390;p13"/>
          <p:cNvPicPr preferRelativeResize="0"/>
          <p:nvPr/>
        </p:nvPicPr>
        <p:blipFill rotWithShape="1">
          <a:blip r:embed="rId3">
            <a:alphaModFix amt="10000"/>
          </a:blip>
          <a:srcRect t="7798" b="7806"/>
          <a:stretch/>
        </p:blipFill>
        <p:spPr>
          <a:xfrm>
            <a:off x="-27000" y="0"/>
            <a:ext cx="9144003" cy="5143501"/>
          </a:xfrm>
          <a:prstGeom prst="rect">
            <a:avLst/>
          </a:prstGeom>
          <a:noFill/>
          <a:ln>
            <a:noFill/>
          </a:ln>
        </p:spPr>
      </p:pic>
      <p:sp>
        <p:nvSpPr>
          <p:cNvPr id="391" name="Google Shape;3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2" name="Google Shape;392;p13"/>
          <p:cNvSpPr txBox="1">
            <a:spLocks noGrp="1"/>
          </p:cNvSpPr>
          <p:nvPr>
            <p:ph type="title" idx="2" hasCustomPrompt="1"/>
          </p:nvPr>
        </p:nvSpPr>
        <p:spPr>
          <a:xfrm>
            <a:off x="1062825" y="1495775"/>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3" name="Google Shape;393;p13"/>
          <p:cNvSpPr txBox="1">
            <a:spLocks noGrp="1"/>
          </p:cNvSpPr>
          <p:nvPr>
            <p:ph type="title" idx="3" hasCustomPrompt="1"/>
          </p:nvPr>
        </p:nvSpPr>
        <p:spPr>
          <a:xfrm>
            <a:off x="5111275" y="1495776"/>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4" name="Google Shape;394;p13"/>
          <p:cNvSpPr txBox="1">
            <a:spLocks noGrp="1"/>
          </p:cNvSpPr>
          <p:nvPr>
            <p:ph type="title" idx="4" hasCustomPrompt="1"/>
          </p:nvPr>
        </p:nvSpPr>
        <p:spPr>
          <a:xfrm>
            <a:off x="1062825" y="2658850"/>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5" name="Google Shape;395;p13"/>
          <p:cNvSpPr txBox="1">
            <a:spLocks noGrp="1"/>
          </p:cNvSpPr>
          <p:nvPr>
            <p:ph type="title" idx="5" hasCustomPrompt="1"/>
          </p:nvPr>
        </p:nvSpPr>
        <p:spPr>
          <a:xfrm>
            <a:off x="5164100" y="2658850"/>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6" name="Google Shape;396;p13"/>
          <p:cNvSpPr txBox="1">
            <a:spLocks noGrp="1"/>
          </p:cNvSpPr>
          <p:nvPr>
            <p:ph type="title" idx="6" hasCustomPrompt="1"/>
          </p:nvPr>
        </p:nvSpPr>
        <p:spPr>
          <a:xfrm>
            <a:off x="1062825" y="3734051"/>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7" name="Google Shape;397;p13"/>
          <p:cNvSpPr txBox="1">
            <a:spLocks noGrp="1"/>
          </p:cNvSpPr>
          <p:nvPr>
            <p:ph type="title" idx="7" hasCustomPrompt="1"/>
          </p:nvPr>
        </p:nvSpPr>
        <p:spPr>
          <a:xfrm>
            <a:off x="5164100" y="3821951"/>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8" name="Google Shape;398;p13"/>
          <p:cNvSpPr txBox="1">
            <a:spLocks noGrp="1"/>
          </p:cNvSpPr>
          <p:nvPr>
            <p:ph type="subTitle" idx="1"/>
          </p:nvPr>
        </p:nvSpPr>
        <p:spPr>
          <a:xfrm>
            <a:off x="1928524" y="1495768"/>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9" name="Google Shape;399;p13"/>
          <p:cNvSpPr txBox="1">
            <a:spLocks noGrp="1"/>
          </p:cNvSpPr>
          <p:nvPr>
            <p:ph type="subTitle" idx="8"/>
          </p:nvPr>
        </p:nvSpPr>
        <p:spPr>
          <a:xfrm>
            <a:off x="1928524" y="2658853"/>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0" name="Google Shape;400;p13"/>
          <p:cNvSpPr txBox="1">
            <a:spLocks noGrp="1"/>
          </p:cNvSpPr>
          <p:nvPr>
            <p:ph type="subTitle" idx="9"/>
          </p:nvPr>
        </p:nvSpPr>
        <p:spPr>
          <a:xfrm>
            <a:off x="1928524" y="3821939"/>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1" name="Google Shape;401;p13"/>
          <p:cNvSpPr txBox="1">
            <a:spLocks noGrp="1"/>
          </p:cNvSpPr>
          <p:nvPr>
            <p:ph type="subTitle" idx="13"/>
          </p:nvPr>
        </p:nvSpPr>
        <p:spPr>
          <a:xfrm>
            <a:off x="6004125" y="1495768"/>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2" name="Google Shape;402;p13"/>
          <p:cNvSpPr txBox="1">
            <a:spLocks noGrp="1"/>
          </p:cNvSpPr>
          <p:nvPr>
            <p:ph type="subTitle" idx="14"/>
          </p:nvPr>
        </p:nvSpPr>
        <p:spPr>
          <a:xfrm>
            <a:off x="6004121" y="2658853"/>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3" name="Google Shape;403;p13"/>
          <p:cNvSpPr txBox="1">
            <a:spLocks noGrp="1"/>
          </p:cNvSpPr>
          <p:nvPr>
            <p:ph type="subTitle" idx="15"/>
          </p:nvPr>
        </p:nvSpPr>
        <p:spPr>
          <a:xfrm>
            <a:off x="6004124" y="3821939"/>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4" name="Google Shape;404;p13"/>
          <p:cNvSpPr/>
          <p:nvPr/>
        </p:nvSpPr>
        <p:spPr>
          <a:xfrm rot="-7860253">
            <a:off x="-2137297" y="3490283"/>
            <a:ext cx="2776345" cy="2776345"/>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13"/>
          <p:cNvGrpSpPr/>
          <p:nvPr/>
        </p:nvGrpSpPr>
        <p:grpSpPr>
          <a:xfrm>
            <a:off x="8545139" y="86070"/>
            <a:ext cx="1552657" cy="405488"/>
            <a:chOff x="375625" y="249700"/>
            <a:chExt cx="2219350" cy="579600"/>
          </a:xfrm>
        </p:grpSpPr>
        <p:sp>
          <p:nvSpPr>
            <p:cNvPr id="406" name="Google Shape;406;p13"/>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3"/>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3"/>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13"/>
          <p:cNvSpPr/>
          <p:nvPr/>
        </p:nvSpPr>
        <p:spPr>
          <a:xfrm>
            <a:off x="7569300" y="3906235"/>
            <a:ext cx="2237347" cy="2271199"/>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25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13"/>
          <p:cNvGrpSpPr/>
          <p:nvPr/>
        </p:nvGrpSpPr>
        <p:grpSpPr>
          <a:xfrm>
            <a:off x="-1048229" y="4083702"/>
            <a:ext cx="2046681" cy="1422004"/>
            <a:chOff x="7344096" y="-21948"/>
            <a:chExt cx="2046681" cy="1422004"/>
          </a:xfrm>
        </p:grpSpPr>
        <p:grpSp>
          <p:nvGrpSpPr>
            <p:cNvPr id="432" name="Google Shape;432;p13"/>
            <p:cNvGrpSpPr/>
            <p:nvPr/>
          </p:nvGrpSpPr>
          <p:grpSpPr>
            <a:xfrm rot="791721">
              <a:off x="7436386" y="177067"/>
              <a:ext cx="1862101" cy="1023975"/>
              <a:chOff x="6692982" y="3310455"/>
              <a:chExt cx="2352325" cy="1293550"/>
            </a:xfrm>
          </p:grpSpPr>
          <p:sp>
            <p:nvSpPr>
              <p:cNvPr id="433" name="Google Shape;433;p13"/>
              <p:cNvSpPr/>
              <p:nvPr/>
            </p:nvSpPr>
            <p:spPr>
              <a:xfrm rot="523720">
                <a:off x="6751670" y="351710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rot="523720">
                <a:off x="6895095" y="346375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13"/>
            <p:cNvSpPr/>
            <p:nvPr/>
          </p:nvSpPr>
          <p:spPr>
            <a:xfrm>
              <a:off x="7758500" y="1430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8770525" y="10268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823"/>
        <p:cNvGrpSpPr/>
        <p:nvPr/>
      </p:nvGrpSpPr>
      <p:grpSpPr>
        <a:xfrm>
          <a:off x="0" y="0"/>
          <a:ext cx="0" cy="0"/>
          <a:chOff x="0" y="0"/>
          <a:chExt cx="0" cy="0"/>
        </a:xfrm>
      </p:grpSpPr>
      <p:pic>
        <p:nvPicPr>
          <p:cNvPr id="824" name="Google Shape;824;p25"/>
          <p:cNvPicPr preferRelativeResize="0"/>
          <p:nvPr/>
        </p:nvPicPr>
        <p:blipFill rotWithShape="1">
          <a:blip r:embed="rId2">
            <a:alphaModFix amt="30000"/>
          </a:blip>
          <a:srcRect l="3367" r="3357"/>
          <a:stretch/>
        </p:blipFill>
        <p:spPr>
          <a:xfrm rot="10800000">
            <a:off x="3" y="1"/>
            <a:ext cx="9143999" cy="5143500"/>
          </a:xfrm>
          <a:prstGeom prst="rect">
            <a:avLst/>
          </a:prstGeom>
          <a:noFill/>
          <a:ln>
            <a:noFill/>
          </a:ln>
        </p:spPr>
      </p:pic>
      <p:pic>
        <p:nvPicPr>
          <p:cNvPr id="825" name="Google Shape;825;p25"/>
          <p:cNvPicPr preferRelativeResize="0"/>
          <p:nvPr/>
        </p:nvPicPr>
        <p:blipFill rotWithShape="1">
          <a:blip r:embed="rId3">
            <a:alphaModFix amt="10000"/>
          </a:blip>
          <a:srcRect t="7798" b="7806"/>
          <a:stretch/>
        </p:blipFill>
        <p:spPr>
          <a:xfrm>
            <a:off x="-27000" y="0"/>
            <a:ext cx="9144003" cy="5143501"/>
          </a:xfrm>
          <a:prstGeom prst="rect">
            <a:avLst/>
          </a:prstGeom>
          <a:noFill/>
          <a:ln>
            <a:noFill/>
          </a:ln>
        </p:spPr>
      </p:pic>
      <p:sp>
        <p:nvSpPr>
          <p:cNvPr id="826" name="Google Shape;82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7" name="Google Shape;827;p25"/>
          <p:cNvSpPr txBox="1">
            <a:spLocks noGrp="1"/>
          </p:cNvSpPr>
          <p:nvPr>
            <p:ph type="subTitle" idx="1"/>
          </p:nvPr>
        </p:nvSpPr>
        <p:spPr>
          <a:xfrm>
            <a:off x="2387875" y="3278000"/>
            <a:ext cx="5814300" cy="132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8" name="Google Shape;828;p25"/>
          <p:cNvSpPr txBox="1">
            <a:spLocks noGrp="1"/>
          </p:cNvSpPr>
          <p:nvPr>
            <p:ph type="subTitle" idx="2"/>
          </p:nvPr>
        </p:nvSpPr>
        <p:spPr>
          <a:xfrm>
            <a:off x="964075" y="1484850"/>
            <a:ext cx="5814300" cy="1326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9" name="Google Shape;829;p25"/>
          <p:cNvSpPr/>
          <p:nvPr/>
        </p:nvSpPr>
        <p:spPr>
          <a:xfrm rot="5400000">
            <a:off x="329675" y="651425"/>
            <a:ext cx="316200" cy="159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25"/>
          <p:cNvGrpSpPr/>
          <p:nvPr/>
        </p:nvGrpSpPr>
        <p:grpSpPr>
          <a:xfrm>
            <a:off x="7757283" y="-459623"/>
            <a:ext cx="2046681" cy="1422004"/>
            <a:chOff x="7344096" y="-21948"/>
            <a:chExt cx="2046681" cy="1422004"/>
          </a:xfrm>
        </p:grpSpPr>
        <p:grpSp>
          <p:nvGrpSpPr>
            <p:cNvPr id="831" name="Google Shape;831;p25"/>
            <p:cNvGrpSpPr/>
            <p:nvPr/>
          </p:nvGrpSpPr>
          <p:grpSpPr>
            <a:xfrm rot="791721">
              <a:off x="7436386" y="177067"/>
              <a:ext cx="1862101" cy="1023975"/>
              <a:chOff x="6692982" y="3310455"/>
              <a:chExt cx="2352325" cy="1293550"/>
            </a:xfrm>
          </p:grpSpPr>
          <p:sp>
            <p:nvSpPr>
              <p:cNvPr id="832" name="Google Shape;832;p25"/>
              <p:cNvSpPr/>
              <p:nvPr/>
            </p:nvSpPr>
            <p:spPr>
              <a:xfrm rot="523720">
                <a:off x="6751670" y="351710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5"/>
              <p:cNvSpPr/>
              <p:nvPr/>
            </p:nvSpPr>
            <p:spPr>
              <a:xfrm rot="523720">
                <a:off x="6895095" y="3463755"/>
                <a:ext cx="2091524" cy="933601"/>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25"/>
            <p:cNvSpPr/>
            <p:nvPr/>
          </p:nvSpPr>
          <p:spPr>
            <a:xfrm>
              <a:off x="7758500" y="1430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5"/>
            <p:cNvSpPr/>
            <p:nvPr/>
          </p:nvSpPr>
          <p:spPr>
            <a:xfrm>
              <a:off x="8770525" y="1026875"/>
              <a:ext cx="183000" cy="18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25"/>
          <p:cNvGrpSpPr/>
          <p:nvPr/>
        </p:nvGrpSpPr>
        <p:grpSpPr>
          <a:xfrm>
            <a:off x="-224311" y="4668020"/>
            <a:ext cx="1552657" cy="405488"/>
            <a:chOff x="375625" y="249700"/>
            <a:chExt cx="2219350" cy="579600"/>
          </a:xfrm>
        </p:grpSpPr>
        <p:sp>
          <p:nvSpPr>
            <p:cNvPr id="837" name="Google Shape;837;p25"/>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5"/>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5"/>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5"/>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5"/>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5"/>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5"/>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5"/>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5"/>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5"/>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5"/>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5"/>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5"/>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5"/>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5"/>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5"/>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5"/>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5"/>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5"/>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5"/>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5"/>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5"/>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5"/>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5"/>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32"/>
        <p:cNvGrpSpPr/>
        <p:nvPr/>
      </p:nvGrpSpPr>
      <p:grpSpPr>
        <a:xfrm>
          <a:off x="0" y="0"/>
          <a:ext cx="0" cy="0"/>
          <a:chOff x="0" y="0"/>
          <a:chExt cx="0" cy="0"/>
        </a:xfrm>
      </p:grpSpPr>
      <p:pic>
        <p:nvPicPr>
          <p:cNvPr id="1033" name="Google Shape;1033;p31"/>
          <p:cNvPicPr preferRelativeResize="0"/>
          <p:nvPr/>
        </p:nvPicPr>
        <p:blipFill rotWithShape="1">
          <a:blip r:embed="rId2">
            <a:alphaModFix amt="10000"/>
          </a:blip>
          <a:srcRect t="7798" b="7806"/>
          <a:stretch/>
        </p:blipFill>
        <p:spPr>
          <a:xfrm>
            <a:off x="-27000" y="0"/>
            <a:ext cx="9144003" cy="5143501"/>
          </a:xfrm>
          <a:prstGeom prst="rect">
            <a:avLst/>
          </a:prstGeom>
          <a:noFill/>
          <a:ln>
            <a:noFill/>
          </a:ln>
        </p:spPr>
      </p:pic>
      <p:pic>
        <p:nvPicPr>
          <p:cNvPr id="1034" name="Google Shape;1034;p31"/>
          <p:cNvPicPr preferRelativeResize="0"/>
          <p:nvPr/>
        </p:nvPicPr>
        <p:blipFill rotWithShape="1">
          <a:blip r:embed="rId3">
            <a:alphaModFix/>
          </a:blip>
          <a:srcRect l="3367" r="3357"/>
          <a:stretch/>
        </p:blipFill>
        <p:spPr>
          <a:xfrm>
            <a:off x="0" y="0"/>
            <a:ext cx="9143999" cy="5143500"/>
          </a:xfrm>
          <a:prstGeom prst="rect">
            <a:avLst/>
          </a:prstGeom>
          <a:noFill/>
          <a:ln>
            <a:noFill/>
          </a:ln>
        </p:spPr>
      </p:pic>
      <p:grpSp>
        <p:nvGrpSpPr>
          <p:cNvPr id="1035" name="Google Shape;1035;p31"/>
          <p:cNvGrpSpPr/>
          <p:nvPr/>
        </p:nvGrpSpPr>
        <p:grpSpPr>
          <a:xfrm>
            <a:off x="-1100575" y="-570536"/>
            <a:ext cx="11027178" cy="6215743"/>
            <a:chOff x="-1100575" y="-570536"/>
            <a:chExt cx="11027178" cy="6215743"/>
          </a:xfrm>
        </p:grpSpPr>
        <p:sp>
          <p:nvSpPr>
            <p:cNvPr id="1036" name="Google Shape;1036;p31"/>
            <p:cNvSpPr/>
            <p:nvPr/>
          </p:nvSpPr>
          <p:spPr>
            <a:xfrm>
              <a:off x="8133875" y="-570536"/>
              <a:ext cx="1792728" cy="1819853"/>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1100575" y="3226528"/>
              <a:ext cx="2382629" cy="2418679"/>
            </a:xfrm>
            <a:custGeom>
              <a:avLst/>
              <a:gdLst/>
              <a:ahLst/>
              <a:cxnLst/>
              <a:rect l="l" t="t" r="r" b="b"/>
              <a:pathLst>
                <a:path w="109647" h="111306" extrusionOk="0">
                  <a:moveTo>
                    <a:pt x="56719" y="1142"/>
                  </a:moveTo>
                  <a:cubicBezTo>
                    <a:pt x="57832" y="1142"/>
                    <a:pt x="58944" y="1151"/>
                    <a:pt x="60056" y="1184"/>
                  </a:cubicBezTo>
                  <a:cubicBezTo>
                    <a:pt x="62890" y="1271"/>
                    <a:pt x="64338" y="2966"/>
                    <a:pt x="63829" y="5700"/>
                  </a:cubicBezTo>
                  <a:cubicBezTo>
                    <a:pt x="60974" y="20943"/>
                    <a:pt x="58066" y="36173"/>
                    <a:pt x="55178" y="51410"/>
                  </a:cubicBezTo>
                  <a:cubicBezTo>
                    <a:pt x="54977" y="51383"/>
                    <a:pt x="54770" y="51363"/>
                    <a:pt x="54562" y="51343"/>
                  </a:cubicBezTo>
                  <a:cubicBezTo>
                    <a:pt x="53322" y="44884"/>
                    <a:pt x="52069" y="38425"/>
                    <a:pt x="50843" y="31965"/>
                  </a:cubicBezTo>
                  <a:cubicBezTo>
                    <a:pt x="49302" y="23878"/>
                    <a:pt x="47788" y="15784"/>
                    <a:pt x="46253" y="7690"/>
                  </a:cubicBezTo>
                  <a:cubicBezTo>
                    <a:pt x="45248" y="2376"/>
                    <a:pt x="46253" y="1163"/>
                    <a:pt x="51714" y="1163"/>
                  </a:cubicBezTo>
                  <a:cubicBezTo>
                    <a:pt x="53383" y="1163"/>
                    <a:pt x="55051" y="1142"/>
                    <a:pt x="56719" y="1142"/>
                  </a:cubicBezTo>
                  <a:close/>
                  <a:moveTo>
                    <a:pt x="23921" y="13057"/>
                  </a:moveTo>
                  <a:cubicBezTo>
                    <a:pt x="24966" y="13057"/>
                    <a:pt x="25964" y="13593"/>
                    <a:pt x="26708" y="14678"/>
                  </a:cubicBezTo>
                  <a:cubicBezTo>
                    <a:pt x="35492" y="27476"/>
                    <a:pt x="44196" y="40334"/>
                    <a:pt x="52920" y="53179"/>
                  </a:cubicBezTo>
                  <a:cubicBezTo>
                    <a:pt x="52954" y="53226"/>
                    <a:pt x="52893" y="53333"/>
                    <a:pt x="52780" y="53856"/>
                  </a:cubicBezTo>
                  <a:cubicBezTo>
                    <a:pt x="39754" y="44964"/>
                    <a:pt x="26923" y="36240"/>
                    <a:pt x="14131" y="27443"/>
                  </a:cubicBezTo>
                  <a:cubicBezTo>
                    <a:pt x="11987" y="25962"/>
                    <a:pt x="11873" y="23711"/>
                    <a:pt x="13709" y="21774"/>
                  </a:cubicBezTo>
                  <a:cubicBezTo>
                    <a:pt x="16148" y="19194"/>
                    <a:pt x="18654" y="16682"/>
                    <a:pt x="21241" y="14249"/>
                  </a:cubicBezTo>
                  <a:cubicBezTo>
                    <a:pt x="22079" y="13457"/>
                    <a:pt x="23017" y="13057"/>
                    <a:pt x="23921" y="13057"/>
                  </a:cubicBezTo>
                  <a:close/>
                  <a:moveTo>
                    <a:pt x="85786" y="13036"/>
                  </a:moveTo>
                  <a:cubicBezTo>
                    <a:pt x="86911" y="13036"/>
                    <a:pt x="88136" y="13845"/>
                    <a:pt x="89739" y="15435"/>
                  </a:cubicBezTo>
                  <a:cubicBezTo>
                    <a:pt x="91776" y="17466"/>
                    <a:pt x="93846" y="19469"/>
                    <a:pt x="95830" y="21553"/>
                  </a:cubicBezTo>
                  <a:cubicBezTo>
                    <a:pt x="97994" y="23831"/>
                    <a:pt x="97914" y="25868"/>
                    <a:pt x="95408" y="27590"/>
                  </a:cubicBezTo>
                  <a:cubicBezTo>
                    <a:pt x="82610" y="36388"/>
                    <a:pt x="69765" y="45112"/>
                    <a:pt x="56940" y="53863"/>
                  </a:cubicBezTo>
                  <a:cubicBezTo>
                    <a:pt x="56800" y="53769"/>
                    <a:pt x="56652" y="53675"/>
                    <a:pt x="56512" y="53574"/>
                  </a:cubicBezTo>
                  <a:cubicBezTo>
                    <a:pt x="56900" y="52958"/>
                    <a:pt x="57269" y="52321"/>
                    <a:pt x="57684" y="51718"/>
                  </a:cubicBezTo>
                  <a:cubicBezTo>
                    <a:pt x="65785" y="39839"/>
                    <a:pt x="73893" y="27959"/>
                    <a:pt x="82007" y="16085"/>
                  </a:cubicBezTo>
                  <a:cubicBezTo>
                    <a:pt x="83402" y="14041"/>
                    <a:pt x="84533" y="13036"/>
                    <a:pt x="85786" y="13036"/>
                  </a:cubicBezTo>
                  <a:close/>
                  <a:moveTo>
                    <a:pt x="104857" y="46564"/>
                  </a:moveTo>
                  <a:cubicBezTo>
                    <a:pt x="107662" y="46564"/>
                    <a:pt x="108455" y="48075"/>
                    <a:pt x="108460" y="52107"/>
                  </a:cubicBezTo>
                  <a:cubicBezTo>
                    <a:pt x="108467" y="54801"/>
                    <a:pt x="108494" y="57488"/>
                    <a:pt x="108447" y="60174"/>
                  </a:cubicBezTo>
                  <a:cubicBezTo>
                    <a:pt x="108402" y="63134"/>
                    <a:pt x="107273" y="64520"/>
                    <a:pt x="104882" y="64520"/>
                  </a:cubicBezTo>
                  <a:cubicBezTo>
                    <a:pt x="104404" y="64520"/>
                    <a:pt x="103875" y="64465"/>
                    <a:pt x="103294" y="64355"/>
                  </a:cubicBezTo>
                  <a:cubicBezTo>
                    <a:pt x="88225" y="61508"/>
                    <a:pt x="73149" y="58653"/>
                    <a:pt x="58080" y="55806"/>
                  </a:cubicBezTo>
                  <a:cubicBezTo>
                    <a:pt x="58033" y="55625"/>
                    <a:pt x="57992" y="55451"/>
                    <a:pt x="57946" y="55270"/>
                  </a:cubicBezTo>
                  <a:cubicBezTo>
                    <a:pt x="63755" y="54157"/>
                    <a:pt x="69564" y="53038"/>
                    <a:pt x="75373" y="51933"/>
                  </a:cubicBezTo>
                  <a:cubicBezTo>
                    <a:pt x="84231" y="50258"/>
                    <a:pt x="93089" y="48603"/>
                    <a:pt x="101947" y="46907"/>
                  </a:cubicBezTo>
                  <a:cubicBezTo>
                    <a:pt x="103099" y="46686"/>
                    <a:pt x="104059" y="46564"/>
                    <a:pt x="104857" y="46564"/>
                  </a:cubicBezTo>
                  <a:close/>
                  <a:moveTo>
                    <a:pt x="4844" y="46549"/>
                  </a:moveTo>
                  <a:cubicBezTo>
                    <a:pt x="5465" y="46549"/>
                    <a:pt x="6181" y="46628"/>
                    <a:pt x="7002" y="46780"/>
                  </a:cubicBezTo>
                  <a:cubicBezTo>
                    <a:pt x="16523" y="48542"/>
                    <a:pt x="26031" y="50372"/>
                    <a:pt x="35539" y="52167"/>
                  </a:cubicBezTo>
                  <a:cubicBezTo>
                    <a:pt x="40156" y="53045"/>
                    <a:pt x="44773" y="53909"/>
                    <a:pt x="49382" y="54794"/>
                  </a:cubicBezTo>
                  <a:cubicBezTo>
                    <a:pt x="50200" y="54948"/>
                    <a:pt x="50997" y="55203"/>
                    <a:pt x="52592" y="55618"/>
                  </a:cubicBezTo>
                  <a:cubicBezTo>
                    <a:pt x="36430" y="58680"/>
                    <a:pt x="21107" y="61615"/>
                    <a:pt x="5776" y="64476"/>
                  </a:cubicBezTo>
                  <a:cubicBezTo>
                    <a:pt x="5424" y="64541"/>
                    <a:pt x="5089" y="64573"/>
                    <a:pt x="4772" y="64573"/>
                  </a:cubicBezTo>
                  <a:cubicBezTo>
                    <a:pt x="2637" y="64573"/>
                    <a:pt x="1321" y="63131"/>
                    <a:pt x="1240" y="60664"/>
                  </a:cubicBezTo>
                  <a:cubicBezTo>
                    <a:pt x="1139" y="57695"/>
                    <a:pt x="1206" y="54714"/>
                    <a:pt x="1213" y="51739"/>
                  </a:cubicBezTo>
                  <a:cubicBezTo>
                    <a:pt x="1229" y="48057"/>
                    <a:pt x="2144" y="46549"/>
                    <a:pt x="4844" y="46549"/>
                  </a:cubicBezTo>
                  <a:close/>
                  <a:moveTo>
                    <a:pt x="52738" y="57271"/>
                  </a:moveTo>
                  <a:cubicBezTo>
                    <a:pt x="52869" y="57271"/>
                    <a:pt x="53071" y="57321"/>
                    <a:pt x="53383" y="57340"/>
                  </a:cubicBezTo>
                  <a:cubicBezTo>
                    <a:pt x="50944" y="60911"/>
                    <a:pt x="48578" y="64369"/>
                    <a:pt x="46220" y="67833"/>
                  </a:cubicBezTo>
                  <a:cubicBezTo>
                    <a:pt x="40008" y="76946"/>
                    <a:pt x="33804" y="86065"/>
                    <a:pt x="27572" y="95171"/>
                  </a:cubicBezTo>
                  <a:cubicBezTo>
                    <a:pt x="26269" y="97075"/>
                    <a:pt x="25157" y="98011"/>
                    <a:pt x="23936" y="98011"/>
                  </a:cubicBezTo>
                  <a:cubicBezTo>
                    <a:pt x="22854" y="98011"/>
                    <a:pt x="21686" y="97276"/>
                    <a:pt x="20222" y="95828"/>
                  </a:cubicBezTo>
                  <a:cubicBezTo>
                    <a:pt x="18105" y="93737"/>
                    <a:pt x="15967" y="91660"/>
                    <a:pt x="13917" y="89502"/>
                  </a:cubicBezTo>
                  <a:cubicBezTo>
                    <a:pt x="11826" y="87298"/>
                    <a:pt x="11920" y="85120"/>
                    <a:pt x="14359" y="83438"/>
                  </a:cubicBezTo>
                  <a:cubicBezTo>
                    <a:pt x="27083" y="74681"/>
                    <a:pt x="39854" y="65997"/>
                    <a:pt x="52612" y="57300"/>
                  </a:cubicBezTo>
                  <a:cubicBezTo>
                    <a:pt x="52644" y="57279"/>
                    <a:pt x="52686" y="57271"/>
                    <a:pt x="52738" y="57271"/>
                  </a:cubicBezTo>
                  <a:close/>
                  <a:moveTo>
                    <a:pt x="56947" y="57173"/>
                  </a:moveTo>
                  <a:cubicBezTo>
                    <a:pt x="60009" y="59256"/>
                    <a:pt x="63078" y="61347"/>
                    <a:pt x="66140" y="63438"/>
                  </a:cubicBezTo>
                  <a:cubicBezTo>
                    <a:pt x="75414" y="69769"/>
                    <a:pt x="84694" y="76101"/>
                    <a:pt x="93967" y="82433"/>
                  </a:cubicBezTo>
                  <a:cubicBezTo>
                    <a:pt x="98316" y="85402"/>
                    <a:pt x="98436" y="86909"/>
                    <a:pt x="94644" y="90708"/>
                  </a:cubicBezTo>
                  <a:cubicBezTo>
                    <a:pt x="92674" y="92678"/>
                    <a:pt x="90751" y="94702"/>
                    <a:pt x="88721" y="96605"/>
                  </a:cubicBezTo>
                  <a:cubicBezTo>
                    <a:pt x="87722" y="97541"/>
                    <a:pt x="86735" y="98016"/>
                    <a:pt x="85801" y="98016"/>
                  </a:cubicBezTo>
                  <a:cubicBezTo>
                    <a:pt x="84737" y="98016"/>
                    <a:pt x="83742" y="97399"/>
                    <a:pt x="82878" y="96142"/>
                  </a:cubicBezTo>
                  <a:cubicBezTo>
                    <a:pt x="74060" y="83338"/>
                    <a:pt x="65316" y="70486"/>
                    <a:pt x="56552" y="57648"/>
                  </a:cubicBezTo>
                  <a:cubicBezTo>
                    <a:pt x="56679" y="57488"/>
                    <a:pt x="56813" y="57333"/>
                    <a:pt x="56947" y="57173"/>
                  </a:cubicBezTo>
                  <a:close/>
                  <a:moveTo>
                    <a:pt x="55131" y="59323"/>
                  </a:moveTo>
                  <a:cubicBezTo>
                    <a:pt x="58046" y="74741"/>
                    <a:pt x="60927" y="89898"/>
                    <a:pt x="63782" y="105061"/>
                  </a:cubicBezTo>
                  <a:cubicBezTo>
                    <a:pt x="64331" y="108002"/>
                    <a:pt x="63024" y="109738"/>
                    <a:pt x="60009" y="109852"/>
                  </a:cubicBezTo>
                  <a:cubicBezTo>
                    <a:pt x="58307" y="109911"/>
                    <a:pt x="56602" y="109941"/>
                    <a:pt x="54897" y="109941"/>
                  </a:cubicBezTo>
                  <a:cubicBezTo>
                    <a:pt x="53145" y="109941"/>
                    <a:pt x="51392" y="109909"/>
                    <a:pt x="49644" y="109845"/>
                  </a:cubicBezTo>
                  <a:cubicBezTo>
                    <a:pt x="46850" y="109744"/>
                    <a:pt x="45463" y="108197"/>
                    <a:pt x="45952" y="105550"/>
                  </a:cubicBezTo>
                  <a:cubicBezTo>
                    <a:pt x="48746" y="90367"/>
                    <a:pt x="51634" y="75204"/>
                    <a:pt x="54502" y="60040"/>
                  </a:cubicBezTo>
                  <a:cubicBezTo>
                    <a:pt x="54535" y="59880"/>
                    <a:pt x="54743" y="59759"/>
                    <a:pt x="55131" y="59323"/>
                  </a:cubicBezTo>
                  <a:close/>
                  <a:moveTo>
                    <a:pt x="56431" y="1"/>
                  </a:moveTo>
                  <a:cubicBezTo>
                    <a:pt x="54716" y="1"/>
                    <a:pt x="53001" y="11"/>
                    <a:pt x="51285" y="11"/>
                  </a:cubicBezTo>
                  <a:cubicBezTo>
                    <a:pt x="45630" y="18"/>
                    <a:pt x="44015" y="1907"/>
                    <a:pt x="45061" y="7469"/>
                  </a:cubicBezTo>
                  <a:cubicBezTo>
                    <a:pt x="46863" y="17090"/>
                    <a:pt x="48726" y="26699"/>
                    <a:pt x="50548" y="36314"/>
                  </a:cubicBezTo>
                  <a:cubicBezTo>
                    <a:pt x="51419" y="40931"/>
                    <a:pt x="52243" y="45554"/>
                    <a:pt x="53088" y="50177"/>
                  </a:cubicBezTo>
                  <a:cubicBezTo>
                    <a:pt x="52036" y="49568"/>
                    <a:pt x="51466" y="48824"/>
                    <a:pt x="50937" y="48047"/>
                  </a:cubicBezTo>
                  <a:cubicBezTo>
                    <a:pt x="43412" y="37024"/>
                    <a:pt x="35901" y="25989"/>
                    <a:pt x="28363" y="14980"/>
                  </a:cubicBezTo>
                  <a:cubicBezTo>
                    <a:pt x="26946" y="12909"/>
                    <a:pt x="25492" y="11882"/>
                    <a:pt x="23934" y="11882"/>
                  </a:cubicBezTo>
                  <a:cubicBezTo>
                    <a:pt x="22582" y="11882"/>
                    <a:pt x="21152" y="12655"/>
                    <a:pt x="19599" y="14189"/>
                  </a:cubicBezTo>
                  <a:cubicBezTo>
                    <a:pt x="17616" y="16146"/>
                    <a:pt x="15652" y="18116"/>
                    <a:pt x="13689" y="20099"/>
                  </a:cubicBezTo>
                  <a:cubicBezTo>
                    <a:pt x="10171" y="23650"/>
                    <a:pt x="10439" y="26350"/>
                    <a:pt x="14634" y="29218"/>
                  </a:cubicBezTo>
                  <a:cubicBezTo>
                    <a:pt x="25569" y="36696"/>
                    <a:pt x="36518" y="44160"/>
                    <a:pt x="47459" y="51638"/>
                  </a:cubicBezTo>
                  <a:cubicBezTo>
                    <a:pt x="48210" y="52147"/>
                    <a:pt x="48920" y="52717"/>
                    <a:pt x="50341" y="53775"/>
                  </a:cubicBezTo>
                  <a:cubicBezTo>
                    <a:pt x="46937" y="53139"/>
                    <a:pt x="44397" y="52670"/>
                    <a:pt x="41865" y="52194"/>
                  </a:cubicBezTo>
                  <a:cubicBezTo>
                    <a:pt x="30273" y="49996"/>
                    <a:pt x="18681" y="47765"/>
                    <a:pt x="7076" y="45628"/>
                  </a:cubicBezTo>
                  <a:cubicBezTo>
                    <a:pt x="6243" y="45474"/>
                    <a:pt x="5493" y="45396"/>
                    <a:pt x="4821" y="45396"/>
                  </a:cubicBezTo>
                  <a:cubicBezTo>
                    <a:pt x="1476" y="45396"/>
                    <a:pt x="84" y="47337"/>
                    <a:pt x="67" y="51578"/>
                  </a:cubicBezTo>
                  <a:cubicBezTo>
                    <a:pt x="54" y="54559"/>
                    <a:pt x="0" y="57541"/>
                    <a:pt x="81" y="60516"/>
                  </a:cubicBezTo>
                  <a:cubicBezTo>
                    <a:pt x="167" y="63815"/>
                    <a:pt x="1987" y="65694"/>
                    <a:pt x="4914" y="65694"/>
                  </a:cubicBezTo>
                  <a:cubicBezTo>
                    <a:pt x="5382" y="65694"/>
                    <a:pt x="5877" y="65646"/>
                    <a:pt x="6399" y="65548"/>
                  </a:cubicBezTo>
                  <a:cubicBezTo>
                    <a:pt x="19787" y="63022"/>
                    <a:pt x="33167" y="60476"/>
                    <a:pt x="46555" y="57943"/>
                  </a:cubicBezTo>
                  <a:cubicBezTo>
                    <a:pt x="47399" y="57789"/>
                    <a:pt x="48263" y="57742"/>
                    <a:pt x="49114" y="57648"/>
                  </a:cubicBezTo>
                  <a:lnTo>
                    <a:pt x="49114" y="57648"/>
                  </a:lnTo>
                  <a:cubicBezTo>
                    <a:pt x="48438" y="58673"/>
                    <a:pt x="47694" y="59250"/>
                    <a:pt x="46910" y="59779"/>
                  </a:cubicBezTo>
                  <a:cubicBezTo>
                    <a:pt x="36129" y="67143"/>
                    <a:pt x="25341" y="74500"/>
                    <a:pt x="14560" y="81870"/>
                  </a:cubicBezTo>
                  <a:cubicBezTo>
                    <a:pt x="10386" y="84732"/>
                    <a:pt x="10165" y="87351"/>
                    <a:pt x="13770" y="90990"/>
                  </a:cubicBezTo>
                  <a:cubicBezTo>
                    <a:pt x="15659" y="92899"/>
                    <a:pt x="17562" y="94802"/>
                    <a:pt x="19478" y="96692"/>
                  </a:cubicBezTo>
                  <a:cubicBezTo>
                    <a:pt x="21145" y="98343"/>
                    <a:pt x="22592" y="99176"/>
                    <a:pt x="23953" y="99176"/>
                  </a:cubicBezTo>
                  <a:cubicBezTo>
                    <a:pt x="25537" y="99176"/>
                    <a:pt x="27004" y="98048"/>
                    <a:pt x="28564" y="95767"/>
                  </a:cubicBezTo>
                  <a:cubicBezTo>
                    <a:pt x="35982" y="84906"/>
                    <a:pt x="43392" y="74031"/>
                    <a:pt x="50810" y="63169"/>
                  </a:cubicBezTo>
                  <a:cubicBezTo>
                    <a:pt x="51386" y="62325"/>
                    <a:pt x="52022" y="61528"/>
                    <a:pt x="52934" y="60308"/>
                  </a:cubicBezTo>
                  <a:lnTo>
                    <a:pt x="52934" y="60308"/>
                  </a:lnTo>
                  <a:cubicBezTo>
                    <a:pt x="52934" y="61273"/>
                    <a:pt x="53001" y="61722"/>
                    <a:pt x="52920" y="62144"/>
                  </a:cubicBezTo>
                  <a:cubicBezTo>
                    <a:pt x="50354" y="75719"/>
                    <a:pt x="47781" y="89295"/>
                    <a:pt x="45181" y="102863"/>
                  </a:cubicBezTo>
                  <a:cubicBezTo>
                    <a:pt x="44163" y="108170"/>
                    <a:pt x="44679" y="109369"/>
                    <a:pt x="49007" y="111299"/>
                  </a:cubicBezTo>
                  <a:cubicBezTo>
                    <a:pt x="52853" y="111299"/>
                    <a:pt x="56699" y="111299"/>
                    <a:pt x="60545" y="111306"/>
                  </a:cubicBezTo>
                  <a:cubicBezTo>
                    <a:pt x="64847" y="109570"/>
                    <a:pt x="65524" y="108377"/>
                    <a:pt x="64686" y="103895"/>
                  </a:cubicBezTo>
                  <a:cubicBezTo>
                    <a:pt x="63165" y="95787"/>
                    <a:pt x="61624" y="87680"/>
                    <a:pt x="60103" y="79565"/>
                  </a:cubicBezTo>
                  <a:cubicBezTo>
                    <a:pt x="58924" y="73254"/>
                    <a:pt x="57765" y="66942"/>
                    <a:pt x="56592" y="60623"/>
                  </a:cubicBezTo>
                  <a:lnTo>
                    <a:pt x="56592" y="60623"/>
                  </a:lnTo>
                  <a:cubicBezTo>
                    <a:pt x="57617" y="61334"/>
                    <a:pt x="58234" y="62171"/>
                    <a:pt x="58823" y="63035"/>
                  </a:cubicBezTo>
                  <a:cubicBezTo>
                    <a:pt x="66187" y="73817"/>
                    <a:pt x="73544" y="84611"/>
                    <a:pt x="80908" y="95392"/>
                  </a:cubicBezTo>
                  <a:cubicBezTo>
                    <a:pt x="82649" y="97940"/>
                    <a:pt x="84130" y="99194"/>
                    <a:pt x="85759" y="99194"/>
                  </a:cubicBezTo>
                  <a:cubicBezTo>
                    <a:pt x="87215" y="99194"/>
                    <a:pt x="88788" y="98192"/>
                    <a:pt x="90771" y="96216"/>
                  </a:cubicBezTo>
                  <a:cubicBezTo>
                    <a:pt x="92466" y="94521"/>
                    <a:pt x="94168" y="92832"/>
                    <a:pt x="95863" y="91124"/>
                  </a:cubicBezTo>
                  <a:cubicBezTo>
                    <a:pt x="99689" y="87278"/>
                    <a:pt x="99428" y="84772"/>
                    <a:pt x="94878" y="81656"/>
                  </a:cubicBezTo>
                  <a:cubicBezTo>
                    <a:pt x="84017" y="74239"/>
                    <a:pt x="73149" y="66821"/>
                    <a:pt x="62294" y="59397"/>
                  </a:cubicBezTo>
                  <a:cubicBezTo>
                    <a:pt x="61658" y="58962"/>
                    <a:pt x="61081" y="58446"/>
                    <a:pt x="59862" y="57481"/>
                  </a:cubicBezTo>
                  <a:lnTo>
                    <a:pt x="59862" y="57481"/>
                  </a:lnTo>
                  <a:cubicBezTo>
                    <a:pt x="61349" y="57655"/>
                    <a:pt x="62013" y="57695"/>
                    <a:pt x="62663" y="57823"/>
                  </a:cubicBezTo>
                  <a:cubicBezTo>
                    <a:pt x="76144" y="60369"/>
                    <a:pt x="89625" y="62928"/>
                    <a:pt x="103106" y="65488"/>
                  </a:cubicBezTo>
                  <a:cubicBezTo>
                    <a:pt x="103754" y="65611"/>
                    <a:pt x="104355" y="65672"/>
                    <a:pt x="104908" y="65672"/>
                  </a:cubicBezTo>
                  <a:cubicBezTo>
                    <a:pt x="107951" y="65672"/>
                    <a:pt x="109561" y="63822"/>
                    <a:pt x="109606" y="60188"/>
                  </a:cubicBezTo>
                  <a:cubicBezTo>
                    <a:pt x="109646" y="57112"/>
                    <a:pt x="109639" y="54037"/>
                    <a:pt x="109606" y="50961"/>
                  </a:cubicBezTo>
                  <a:cubicBezTo>
                    <a:pt x="109566" y="47213"/>
                    <a:pt x="108118" y="45410"/>
                    <a:pt x="104963" y="45410"/>
                  </a:cubicBezTo>
                  <a:cubicBezTo>
                    <a:pt x="104424" y="45410"/>
                    <a:pt x="103834" y="45463"/>
                    <a:pt x="103194" y="45567"/>
                  </a:cubicBezTo>
                  <a:cubicBezTo>
                    <a:pt x="98557" y="46331"/>
                    <a:pt x="93947" y="47263"/>
                    <a:pt x="89324" y="48134"/>
                  </a:cubicBezTo>
                  <a:cubicBezTo>
                    <a:pt x="79648" y="49963"/>
                    <a:pt x="69973" y="51792"/>
                    <a:pt x="60297" y="53621"/>
                  </a:cubicBezTo>
                  <a:cubicBezTo>
                    <a:pt x="60927" y="52589"/>
                    <a:pt x="61751" y="51980"/>
                    <a:pt x="62602" y="51403"/>
                  </a:cubicBezTo>
                  <a:cubicBezTo>
                    <a:pt x="73464" y="43979"/>
                    <a:pt x="84339" y="36575"/>
                    <a:pt x="95193" y="29151"/>
                  </a:cubicBezTo>
                  <a:cubicBezTo>
                    <a:pt x="99368" y="26297"/>
                    <a:pt x="99589" y="23690"/>
                    <a:pt x="95984" y="20052"/>
                  </a:cubicBezTo>
                  <a:cubicBezTo>
                    <a:pt x="94088" y="18142"/>
                    <a:pt x="92185" y="16240"/>
                    <a:pt x="90275" y="14350"/>
                  </a:cubicBezTo>
                  <a:cubicBezTo>
                    <a:pt x="88617" y="12711"/>
                    <a:pt x="87166" y="11884"/>
                    <a:pt x="85801" y="11884"/>
                  </a:cubicBezTo>
                  <a:cubicBezTo>
                    <a:pt x="84208" y="11884"/>
                    <a:pt x="82731" y="13009"/>
                    <a:pt x="81176" y="15281"/>
                  </a:cubicBezTo>
                  <a:cubicBezTo>
                    <a:pt x="73698" y="26223"/>
                    <a:pt x="66234" y="37172"/>
                    <a:pt x="58756" y="48114"/>
                  </a:cubicBezTo>
                  <a:cubicBezTo>
                    <a:pt x="58180" y="48958"/>
                    <a:pt x="57564" y="49782"/>
                    <a:pt x="56565" y="51176"/>
                  </a:cubicBezTo>
                  <a:cubicBezTo>
                    <a:pt x="56672" y="50070"/>
                    <a:pt x="56679" y="49702"/>
                    <a:pt x="56746" y="49346"/>
                  </a:cubicBezTo>
                  <a:cubicBezTo>
                    <a:pt x="59453" y="35014"/>
                    <a:pt x="62167" y="20682"/>
                    <a:pt x="64867" y="6350"/>
                  </a:cubicBezTo>
                  <a:cubicBezTo>
                    <a:pt x="65611" y="2396"/>
                    <a:pt x="63708" y="71"/>
                    <a:pt x="59647" y="18"/>
                  </a:cubicBezTo>
                  <a:cubicBezTo>
                    <a:pt x="58575" y="5"/>
                    <a:pt x="57503" y="1"/>
                    <a:pt x="56431" y="1"/>
                  </a:cubicBezTo>
                  <a:close/>
                </a:path>
              </a:pathLst>
            </a:custGeom>
            <a:solidFill>
              <a:srgbClr val="FFFFFF">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31"/>
          <p:cNvGrpSpPr/>
          <p:nvPr/>
        </p:nvGrpSpPr>
        <p:grpSpPr>
          <a:xfrm>
            <a:off x="-1014500" y="-1066177"/>
            <a:ext cx="11383200" cy="7204200"/>
            <a:chOff x="-1014500" y="-1066177"/>
            <a:chExt cx="11383200" cy="7204200"/>
          </a:xfrm>
        </p:grpSpPr>
        <p:sp>
          <p:nvSpPr>
            <p:cNvPr id="1039" name="Google Shape;1039;p31"/>
            <p:cNvSpPr/>
            <p:nvPr/>
          </p:nvSpPr>
          <p:spPr>
            <a:xfrm>
              <a:off x="-1014500" y="-1066177"/>
              <a:ext cx="2175300" cy="2175300"/>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8193400" y="3962723"/>
              <a:ext cx="2175300" cy="2175300"/>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41"/>
        <p:cNvGrpSpPr/>
        <p:nvPr/>
      </p:nvGrpSpPr>
      <p:grpSpPr>
        <a:xfrm>
          <a:off x="0" y="0"/>
          <a:ext cx="0" cy="0"/>
          <a:chOff x="0" y="0"/>
          <a:chExt cx="0" cy="0"/>
        </a:xfrm>
      </p:grpSpPr>
      <p:pic>
        <p:nvPicPr>
          <p:cNvPr id="1042" name="Google Shape;1042;p32"/>
          <p:cNvPicPr preferRelativeResize="0"/>
          <p:nvPr/>
        </p:nvPicPr>
        <p:blipFill rotWithShape="1">
          <a:blip r:embed="rId2">
            <a:alphaModFix amt="10000"/>
          </a:blip>
          <a:srcRect t="7798" b="7806"/>
          <a:stretch/>
        </p:blipFill>
        <p:spPr>
          <a:xfrm>
            <a:off x="-27000" y="0"/>
            <a:ext cx="9144003" cy="5143501"/>
          </a:xfrm>
          <a:prstGeom prst="rect">
            <a:avLst/>
          </a:prstGeom>
          <a:noFill/>
          <a:ln>
            <a:noFill/>
          </a:ln>
        </p:spPr>
      </p:pic>
      <p:pic>
        <p:nvPicPr>
          <p:cNvPr id="1043" name="Google Shape;1043;p32"/>
          <p:cNvPicPr preferRelativeResize="0"/>
          <p:nvPr/>
        </p:nvPicPr>
        <p:blipFill rotWithShape="1">
          <a:blip r:embed="rId3">
            <a:alphaModFix amt="50000"/>
          </a:blip>
          <a:srcRect l="3367" r="3357"/>
          <a:stretch/>
        </p:blipFill>
        <p:spPr>
          <a:xfrm flipH="1">
            <a:off x="-27000" y="0"/>
            <a:ext cx="9143999" cy="5143500"/>
          </a:xfrm>
          <a:prstGeom prst="rect">
            <a:avLst/>
          </a:prstGeom>
          <a:noFill/>
          <a:ln>
            <a:noFill/>
          </a:ln>
        </p:spPr>
      </p:pic>
      <p:grpSp>
        <p:nvGrpSpPr>
          <p:cNvPr id="1044" name="Google Shape;1044;p32"/>
          <p:cNvGrpSpPr/>
          <p:nvPr/>
        </p:nvGrpSpPr>
        <p:grpSpPr>
          <a:xfrm>
            <a:off x="-382611" y="62683"/>
            <a:ext cx="9708982" cy="5010838"/>
            <a:chOff x="-382611" y="62683"/>
            <a:chExt cx="9708982" cy="5010838"/>
          </a:xfrm>
        </p:grpSpPr>
        <p:grpSp>
          <p:nvGrpSpPr>
            <p:cNvPr id="1045" name="Google Shape;1045;p32"/>
            <p:cNvGrpSpPr/>
            <p:nvPr/>
          </p:nvGrpSpPr>
          <p:grpSpPr>
            <a:xfrm>
              <a:off x="7773714" y="4668033"/>
              <a:ext cx="1552657" cy="405488"/>
              <a:chOff x="375625" y="249700"/>
              <a:chExt cx="2219350" cy="579600"/>
            </a:xfrm>
          </p:grpSpPr>
          <p:sp>
            <p:nvSpPr>
              <p:cNvPr id="1046" name="Google Shape;1046;p32"/>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2"/>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2"/>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2"/>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32"/>
            <p:cNvGrpSpPr/>
            <p:nvPr/>
          </p:nvGrpSpPr>
          <p:grpSpPr>
            <a:xfrm>
              <a:off x="-382611" y="62683"/>
              <a:ext cx="1552657" cy="405488"/>
              <a:chOff x="375625" y="249700"/>
              <a:chExt cx="2219350" cy="579600"/>
            </a:xfrm>
          </p:grpSpPr>
          <p:sp>
            <p:nvSpPr>
              <p:cNvPr id="1071" name="Google Shape;1071;p32"/>
              <p:cNvSpPr/>
              <p:nvPr/>
            </p:nvSpPr>
            <p:spPr>
              <a:xfrm>
                <a:off x="37562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677417"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979208"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12810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37562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677417"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979208"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12810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37562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677417"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979208"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12810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2"/>
              <p:cNvSpPr/>
              <p:nvPr/>
            </p:nvSpPr>
            <p:spPr>
              <a:xfrm>
                <a:off x="1582800"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1884592"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2186383"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2488175" y="2497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1582800"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1884592"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2186383"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2488175" y="4861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1582800"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1884592"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2186383"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2488175" y="722500"/>
                <a:ext cx="106800" cy="106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5" name="Google Shape;1095;p32"/>
          <p:cNvGrpSpPr/>
          <p:nvPr/>
        </p:nvGrpSpPr>
        <p:grpSpPr>
          <a:xfrm>
            <a:off x="-1104175" y="-1319327"/>
            <a:ext cx="11117725" cy="7136725"/>
            <a:chOff x="-1104175" y="-1319327"/>
            <a:chExt cx="11117725" cy="7136725"/>
          </a:xfrm>
        </p:grpSpPr>
        <p:sp>
          <p:nvSpPr>
            <p:cNvPr id="1096" name="Google Shape;1096;p32"/>
            <p:cNvSpPr/>
            <p:nvPr/>
          </p:nvSpPr>
          <p:spPr>
            <a:xfrm>
              <a:off x="-1104175" y="3642098"/>
              <a:ext cx="2175300" cy="2175300"/>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2"/>
            <p:cNvSpPr/>
            <p:nvPr/>
          </p:nvSpPr>
          <p:spPr>
            <a:xfrm>
              <a:off x="7838250" y="-1319327"/>
              <a:ext cx="2175300" cy="2175300"/>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Urbanist"/>
              <a:buNone/>
              <a:defRPr sz="3000" b="1">
                <a:solidFill>
                  <a:schemeClr val="dk1"/>
                </a:solidFill>
                <a:latin typeface="Urbanist"/>
                <a:ea typeface="Urbanist"/>
                <a:cs typeface="Urbanist"/>
                <a:sym typeface="Urbanist"/>
              </a:defRPr>
            </a:lvl1pPr>
            <a:lvl2pPr lvl="1"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2pPr>
            <a:lvl3pPr lvl="2"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3pPr>
            <a:lvl4pPr lvl="3"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4pPr>
            <a:lvl5pPr lvl="4"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5pPr>
            <a:lvl6pPr lvl="5"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6pPr>
            <a:lvl7pPr lvl="6"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7pPr>
            <a:lvl8pPr lvl="7"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8pPr>
            <a:lvl9pPr lvl="8"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71" r:id="rId5"/>
    <p:sldLayoutId id="2147483677" r:id="rId6"/>
    <p:sldLayoutId id="214748367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6"/>
          <p:cNvSpPr txBox="1">
            <a:spLocks noGrp="1"/>
          </p:cNvSpPr>
          <p:nvPr>
            <p:ph type="ctrTitle"/>
          </p:nvPr>
        </p:nvSpPr>
        <p:spPr>
          <a:xfrm>
            <a:off x="1373025" y="1097075"/>
            <a:ext cx="6488100" cy="208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Urbanist Medium"/>
                <a:ea typeface="Urbanist Medium"/>
                <a:cs typeface="Urbanist Medium"/>
                <a:sym typeface="Urbanist Medium"/>
              </a:rPr>
              <a:t>Unit Test </a:t>
            </a:r>
            <a:br>
              <a:rPr lang="en" dirty="0">
                <a:latin typeface="Urbanist Medium"/>
                <a:ea typeface="Urbanist Medium"/>
                <a:cs typeface="Urbanist Medium"/>
                <a:sym typeface="Urbanist Medium"/>
              </a:rPr>
            </a:br>
            <a:r>
              <a:rPr lang="en" sz="6000" dirty="0">
                <a:latin typeface="Urbanist ExtraBold"/>
                <a:ea typeface="Urbanist ExtraBold"/>
                <a:cs typeface="Urbanist ExtraBold"/>
                <a:sym typeface="Urbanist ExtraBold"/>
              </a:rPr>
              <a:t>White Box Testing</a:t>
            </a:r>
            <a:endParaRPr sz="6000" dirty="0">
              <a:latin typeface="Urbanist ExtraBold"/>
              <a:ea typeface="Urbanist ExtraBold"/>
              <a:cs typeface="Urbanist ExtraBold"/>
              <a:sym typeface="Urbanist ExtraBold"/>
            </a:endParaRPr>
          </a:p>
        </p:txBody>
      </p:sp>
      <p:sp>
        <p:nvSpPr>
          <p:cNvPr id="1109" name="Google Shape;1109;p36"/>
          <p:cNvSpPr txBox="1">
            <a:spLocks noGrp="1"/>
          </p:cNvSpPr>
          <p:nvPr>
            <p:ph type="subTitle" idx="1"/>
          </p:nvPr>
        </p:nvSpPr>
        <p:spPr>
          <a:xfrm>
            <a:off x="2280600" y="3570600"/>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Muhamad Abdul Murod</a:t>
            </a:r>
          </a:p>
          <a:p>
            <a:pPr marL="0" lvl="0" indent="0" algn="ctr" rtl="0">
              <a:spcBef>
                <a:spcPts val="0"/>
              </a:spcBef>
              <a:spcAft>
                <a:spcPts val="0"/>
              </a:spcAft>
              <a:buNone/>
            </a:pPr>
            <a:r>
              <a:rPr lang="id-ID"/>
              <a:t>201011402285</a:t>
            </a:r>
            <a:endParaRPr lang="en" dirty="0"/>
          </a:p>
          <a:p>
            <a:pPr marL="0" lvl="0" indent="0" algn="ctr" rtl="0">
              <a:spcBef>
                <a:spcPts val="0"/>
              </a:spcBef>
              <a:spcAft>
                <a:spcPts val="0"/>
              </a:spcAft>
              <a:buNone/>
            </a:pPr>
            <a:r>
              <a:rPr lang="en" dirty="0"/>
              <a:t>07TPLP016</a:t>
            </a:r>
          </a:p>
          <a:p>
            <a:pPr marL="0" lvl="0" indent="0" algn="ctr" rtl="0">
              <a:spcBef>
                <a:spcPts val="0"/>
              </a:spcBef>
              <a:spcAft>
                <a:spcPts val="0"/>
              </a:spcAft>
              <a:buNone/>
            </a:pPr>
            <a:r>
              <a:rPr lang="en" dirty="0"/>
              <a:t>UTS - Testing dan QA Perangkat Lunak</a:t>
            </a:r>
            <a:endParaRPr dirty="0"/>
          </a:p>
        </p:txBody>
      </p:sp>
      <p:sp>
        <p:nvSpPr>
          <p:cNvPr id="1110" name="Google Shape;1110;p36"/>
          <p:cNvSpPr/>
          <p:nvPr/>
        </p:nvSpPr>
        <p:spPr>
          <a:xfrm rot="5400000">
            <a:off x="1005250" y="1589550"/>
            <a:ext cx="480300" cy="159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Study </a:t>
            </a:r>
            <a:r>
              <a:rPr lang="id-ID" sz="3200" dirty="0" err="1"/>
              <a:t>Case</a:t>
            </a:r>
            <a:r>
              <a:rPr lang="id-ID" sz="3200" dirty="0"/>
              <a:t> </a:t>
            </a:r>
            <a:r>
              <a:rPr lang="id-ID" sz="3200" dirty="0" err="1"/>
              <a:t>Github</a:t>
            </a:r>
            <a:endParaRPr lang="en-US" dirty="0"/>
          </a:p>
        </p:txBody>
      </p:sp>
      <p:sp>
        <p:nvSpPr>
          <p:cNvPr id="1166" name="Google Shape;1166;p41"/>
          <p:cNvSpPr txBox="1">
            <a:spLocks noGrp="1"/>
          </p:cNvSpPr>
          <p:nvPr>
            <p:ph type="subTitle" idx="2"/>
          </p:nvPr>
        </p:nvSpPr>
        <p:spPr>
          <a:xfrm>
            <a:off x="708050" y="1094325"/>
            <a:ext cx="7494125" cy="3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Buat file fuzzy.py di vs code</a:t>
            </a:r>
            <a:endParaRPr dirty="0"/>
          </a:p>
        </p:txBody>
      </p:sp>
      <p:sp>
        <p:nvSpPr>
          <p:cNvPr id="1167" name="Google Shape;1167;p41"/>
          <p:cNvSpPr/>
          <p:nvPr/>
        </p:nvSpPr>
        <p:spPr>
          <a:xfrm rot="5400000">
            <a:off x="393801" y="119047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4611AD36-43D1-5F0D-0274-7405E7F9FEE0}"/>
              </a:ext>
            </a:extLst>
          </p:cNvPr>
          <p:cNvPicPr>
            <a:picLocks noChangeAspect="1"/>
          </p:cNvPicPr>
          <p:nvPr/>
        </p:nvPicPr>
        <p:blipFill>
          <a:blip r:embed="rId3"/>
          <a:stretch>
            <a:fillRect/>
          </a:stretch>
        </p:blipFill>
        <p:spPr>
          <a:xfrm>
            <a:off x="1465406" y="1486075"/>
            <a:ext cx="6213188" cy="3493212"/>
          </a:xfrm>
          <a:prstGeom prst="rect">
            <a:avLst/>
          </a:prstGeom>
        </p:spPr>
      </p:pic>
    </p:spTree>
    <p:extLst>
      <p:ext uri="{BB962C8B-B14F-4D97-AF65-F5344CB8AC3E}">
        <p14:creationId xmlns:p14="http://schemas.microsoft.com/office/powerpoint/2010/main" val="1253761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Study </a:t>
            </a:r>
            <a:r>
              <a:rPr lang="id-ID" sz="3200" dirty="0" err="1"/>
              <a:t>Case</a:t>
            </a:r>
            <a:r>
              <a:rPr lang="id-ID" sz="3200" dirty="0"/>
              <a:t> </a:t>
            </a:r>
            <a:r>
              <a:rPr lang="id-ID" sz="3200" dirty="0" err="1"/>
              <a:t>Github</a:t>
            </a:r>
            <a:endParaRPr lang="en-US" dirty="0"/>
          </a:p>
        </p:txBody>
      </p:sp>
      <p:sp>
        <p:nvSpPr>
          <p:cNvPr id="1166" name="Google Shape;1166;p41"/>
          <p:cNvSpPr txBox="1">
            <a:spLocks noGrp="1"/>
          </p:cNvSpPr>
          <p:nvPr>
            <p:ph type="subTitle" idx="2"/>
          </p:nvPr>
        </p:nvSpPr>
        <p:spPr>
          <a:xfrm>
            <a:off x="708050" y="1094325"/>
            <a:ext cx="7494125" cy="3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 Buat file test_fuzzy.py di vs code</a:t>
            </a:r>
            <a:endParaRPr dirty="0"/>
          </a:p>
        </p:txBody>
      </p:sp>
      <p:sp>
        <p:nvSpPr>
          <p:cNvPr id="1167" name="Google Shape;1167;p41"/>
          <p:cNvSpPr/>
          <p:nvPr/>
        </p:nvSpPr>
        <p:spPr>
          <a:xfrm rot="5400000">
            <a:off x="393801" y="119047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952C3C9-C80A-37DC-0F9E-01E977DBC42C}"/>
              </a:ext>
            </a:extLst>
          </p:cNvPr>
          <p:cNvPicPr>
            <a:picLocks noChangeAspect="1"/>
          </p:cNvPicPr>
          <p:nvPr/>
        </p:nvPicPr>
        <p:blipFill>
          <a:blip r:embed="rId3"/>
          <a:stretch>
            <a:fillRect/>
          </a:stretch>
        </p:blipFill>
        <p:spPr>
          <a:xfrm>
            <a:off x="1421606" y="1505125"/>
            <a:ext cx="6300787" cy="3542463"/>
          </a:xfrm>
          <a:prstGeom prst="rect">
            <a:avLst/>
          </a:prstGeom>
        </p:spPr>
      </p:pic>
    </p:spTree>
    <p:extLst>
      <p:ext uri="{BB962C8B-B14F-4D97-AF65-F5344CB8AC3E}">
        <p14:creationId xmlns:p14="http://schemas.microsoft.com/office/powerpoint/2010/main" val="978550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Study </a:t>
            </a:r>
            <a:r>
              <a:rPr lang="id-ID" sz="3200" dirty="0" err="1"/>
              <a:t>Case</a:t>
            </a:r>
            <a:r>
              <a:rPr lang="id-ID" sz="3200" dirty="0"/>
              <a:t> </a:t>
            </a:r>
            <a:r>
              <a:rPr lang="id-ID" sz="3200" dirty="0" err="1"/>
              <a:t>Github</a:t>
            </a:r>
            <a:endParaRPr lang="en-US" dirty="0"/>
          </a:p>
        </p:txBody>
      </p:sp>
      <p:sp>
        <p:nvSpPr>
          <p:cNvPr id="1166" name="Google Shape;1166;p41"/>
          <p:cNvSpPr txBox="1">
            <a:spLocks noGrp="1"/>
          </p:cNvSpPr>
          <p:nvPr>
            <p:ph type="subTitle" idx="2"/>
          </p:nvPr>
        </p:nvSpPr>
        <p:spPr>
          <a:xfrm>
            <a:off x="708050" y="1094325"/>
            <a:ext cx="7494125" cy="3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 Buka terminal </a:t>
            </a:r>
            <a:r>
              <a:rPr lang="en-US" dirty="0" err="1"/>
              <a:t>lalu</a:t>
            </a:r>
            <a:r>
              <a:rPr lang="en-US" dirty="0"/>
              <a:t> </a:t>
            </a:r>
            <a:r>
              <a:rPr lang="en-US" dirty="0" err="1"/>
              <a:t>ketik</a:t>
            </a:r>
            <a:r>
              <a:rPr lang="en-US" dirty="0"/>
              <a:t> python test_fuzzy.py</a:t>
            </a:r>
            <a:endParaRPr dirty="0"/>
          </a:p>
        </p:txBody>
      </p:sp>
      <p:sp>
        <p:nvSpPr>
          <p:cNvPr id="1167" name="Google Shape;1167;p41"/>
          <p:cNvSpPr/>
          <p:nvPr/>
        </p:nvSpPr>
        <p:spPr>
          <a:xfrm rot="5400000">
            <a:off x="393801" y="119047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B509364A-4229-094D-5C6E-68CD7416DE80}"/>
              </a:ext>
            </a:extLst>
          </p:cNvPr>
          <p:cNvPicPr>
            <a:picLocks noChangeAspect="1"/>
          </p:cNvPicPr>
          <p:nvPr/>
        </p:nvPicPr>
        <p:blipFill>
          <a:blip r:embed="rId3"/>
          <a:stretch>
            <a:fillRect/>
          </a:stretch>
        </p:blipFill>
        <p:spPr>
          <a:xfrm>
            <a:off x="1430449" y="1505125"/>
            <a:ext cx="6283102" cy="3532520"/>
          </a:xfrm>
          <a:prstGeom prst="rect">
            <a:avLst/>
          </a:prstGeom>
        </p:spPr>
      </p:pic>
    </p:spTree>
    <p:extLst>
      <p:ext uri="{BB962C8B-B14F-4D97-AF65-F5344CB8AC3E}">
        <p14:creationId xmlns:p14="http://schemas.microsoft.com/office/powerpoint/2010/main" val="78183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Study </a:t>
            </a:r>
            <a:r>
              <a:rPr lang="id-ID" sz="3200" dirty="0" err="1"/>
              <a:t>Case</a:t>
            </a:r>
            <a:r>
              <a:rPr lang="id-ID" sz="3200" dirty="0"/>
              <a:t> </a:t>
            </a:r>
            <a:r>
              <a:rPr lang="id-ID" sz="3200" dirty="0" err="1"/>
              <a:t>Github</a:t>
            </a:r>
            <a:endParaRPr lang="en-US" dirty="0"/>
          </a:p>
        </p:txBody>
      </p:sp>
      <p:sp>
        <p:nvSpPr>
          <p:cNvPr id="1166" name="Google Shape;1166;p41"/>
          <p:cNvSpPr txBox="1">
            <a:spLocks noGrp="1"/>
          </p:cNvSpPr>
          <p:nvPr>
            <p:ph type="subTitle" idx="2"/>
          </p:nvPr>
        </p:nvSpPr>
        <p:spPr>
          <a:xfrm>
            <a:off x="708050" y="1094325"/>
            <a:ext cx="7494125" cy="3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 Upload fuzzy ke </a:t>
            </a:r>
            <a:r>
              <a:rPr lang="en-US" dirty="0" err="1"/>
              <a:t>github</a:t>
            </a:r>
            <a:r>
              <a:rPr lang="en-US" dirty="0"/>
              <a:t> dengan membuat repository baru</a:t>
            </a:r>
            <a:endParaRPr dirty="0"/>
          </a:p>
        </p:txBody>
      </p:sp>
      <p:sp>
        <p:nvSpPr>
          <p:cNvPr id="1167" name="Google Shape;1167;p41"/>
          <p:cNvSpPr/>
          <p:nvPr/>
        </p:nvSpPr>
        <p:spPr>
          <a:xfrm rot="5400000">
            <a:off x="393801" y="119047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A8F80EFF-AF0A-0C26-A159-82CEF9A36004}"/>
              </a:ext>
            </a:extLst>
          </p:cNvPr>
          <p:cNvPicPr>
            <a:picLocks noChangeAspect="1"/>
          </p:cNvPicPr>
          <p:nvPr/>
        </p:nvPicPr>
        <p:blipFill>
          <a:blip r:embed="rId3"/>
          <a:stretch>
            <a:fillRect/>
          </a:stretch>
        </p:blipFill>
        <p:spPr>
          <a:xfrm>
            <a:off x="1407794" y="1505125"/>
            <a:ext cx="6328411" cy="3557994"/>
          </a:xfrm>
          <a:prstGeom prst="rect">
            <a:avLst/>
          </a:prstGeom>
        </p:spPr>
      </p:pic>
    </p:spTree>
    <p:extLst>
      <p:ext uri="{BB962C8B-B14F-4D97-AF65-F5344CB8AC3E}">
        <p14:creationId xmlns:p14="http://schemas.microsoft.com/office/powerpoint/2010/main" val="13027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Study </a:t>
            </a:r>
            <a:r>
              <a:rPr lang="id-ID" sz="3200" dirty="0" err="1"/>
              <a:t>Case</a:t>
            </a:r>
            <a:r>
              <a:rPr lang="id-ID" sz="3200" dirty="0"/>
              <a:t> </a:t>
            </a:r>
            <a:r>
              <a:rPr lang="id-ID" sz="3200" dirty="0" err="1"/>
              <a:t>Github</a:t>
            </a:r>
            <a:endParaRPr lang="en-US" dirty="0"/>
          </a:p>
        </p:txBody>
      </p:sp>
      <p:sp>
        <p:nvSpPr>
          <p:cNvPr id="1166" name="Google Shape;1166;p41"/>
          <p:cNvSpPr txBox="1">
            <a:spLocks noGrp="1"/>
          </p:cNvSpPr>
          <p:nvPr>
            <p:ph type="subTitle" idx="2"/>
          </p:nvPr>
        </p:nvSpPr>
        <p:spPr>
          <a:xfrm>
            <a:off x="708050" y="1094325"/>
            <a:ext cx="7494125" cy="3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5. </a:t>
            </a:r>
            <a:r>
              <a:rPr lang="en-US" dirty="0" err="1"/>
              <a:t>Setelah</a:t>
            </a:r>
            <a:r>
              <a:rPr lang="en-US" dirty="0"/>
              <a:t> </a:t>
            </a:r>
            <a:r>
              <a:rPr lang="en-US" dirty="0" err="1"/>
              <a:t>berhasil</a:t>
            </a:r>
            <a:r>
              <a:rPr lang="en-US" dirty="0"/>
              <a:t> </a:t>
            </a:r>
            <a:r>
              <a:rPr lang="en-US" dirty="0" err="1"/>
              <a:t>terupload</a:t>
            </a:r>
            <a:r>
              <a:rPr lang="en-US" dirty="0"/>
              <a:t>, </a:t>
            </a:r>
            <a:r>
              <a:rPr lang="en-US" dirty="0" err="1"/>
              <a:t>buka</a:t>
            </a:r>
            <a:r>
              <a:rPr lang="en-US" dirty="0"/>
              <a:t> tab Actions</a:t>
            </a:r>
            <a:endParaRPr dirty="0"/>
          </a:p>
        </p:txBody>
      </p:sp>
      <p:sp>
        <p:nvSpPr>
          <p:cNvPr id="1167" name="Google Shape;1167;p41"/>
          <p:cNvSpPr/>
          <p:nvPr/>
        </p:nvSpPr>
        <p:spPr>
          <a:xfrm rot="5400000">
            <a:off x="393801" y="119047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D4F422E-2604-CAA5-CEEE-6EE67DD2467A}"/>
              </a:ext>
            </a:extLst>
          </p:cNvPr>
          <p:cNvPicPr>
            <a:picLocks noChangeAspect="1"/>
          </p:cNvPicPr>
          <p:nvPr/>
        </p:nvPicPr>
        <p:blipFill>
          <a:blip r:embed="rId3"/>
          <a:stretch>
            <a:fillRect/>
          </a:stretch>
        </p:blipFill>
        <p:spPr>
          <a:xfrm>
            <a:off x="1403497" y="1505125"/>
            <a:ext cx="6337005" cy="3562826"/>
          </a:xfrm>
          <a:prstGeom prst="rect">
            <a:avLst/>
          </a:prstGeom>
        </p:spPr>
      </p:pic>
    </p:spTree>
    <p:extLst>
      <p:ext uri="{BB962C8B-B14F-4D97-AF65-F5344CB8AC3E}">
        <p14:creationId xmlns:p14="http://schemas.microsoft.com/office/powerpoint/2010/main" val="156194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Study </a:t>
            </a:r>
            <a:r>
              <a:rPr lang="id-ID" sz="3200" dirty="0" err="1"/>
              <a:t>Case</a:t>
            </a:r>
            <a:r>
              <a:rPr lang="id-ID" sz="3200" dirty="0"/>
              <a:t> </a:t>
            </a:r>
            <a:r>
              <a:rPr lang="id-ID" sz="3200" dirty="0" err="1"/>
              <a:t>Github</a:t>
            </a:r>
            <a:endParaRPr lang="en-US" dirty="0"/>
          </a:p>
        </p:txBody>
      </p:sp>
      <p:sp>
        <p:nvSpPr>
          <p:cNvPr id="1166" name="Google Shape;1166;p41"/>
          <p:cNvSpPr txBox="1">
            <a:spLocks noGrp="1"/>
          </p:cNvSpPr>
          <p:nvPr>
            <p:ph type="subTitle" idx="2"/>
          </p:nvPr>
        </p:nvSpPr>
        <p:spPr>
          <a:xfrm>
            <a:off x="708050" y="1094325"/>
            <a:ext cx="7494125" cy="3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6. </a:t>
            </a:r>
            <a:r>
              <a:rPr lang="en-US" dirty="0" err="1"/>
              <a:t>Pilih</a:t>
            </a:r>
            <a:r>
              <a:rPr lang="en-US" dirty="0"/>
              <a:t> Python application &gt; configure</a:t>
            </a:r>
            <a:endParaRPr dirty="0"/>
          </a:p>
        </p:txBody>
      </p:sp>
      <p:sp>
        <p:nvSpPr>
          <p:cNvPr id="1167" name="Google Shape;1167;p41"/>
          <p:cNvSpPr/>
          <p:nvPr/>
        </p:nvSpPr>
        <p:spPr>
          <a:xfrm rot="5400000">
            <a:off x="393801" y="119047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AA9E4EE-1488-37BA-A2D9-39F1371A12E2}"/>
              </a:ext>
            </a:extLst>
          </p:cNvPr>
          <p:cNvPicPr>
            <a:picLocks noChangeAspect="1"/>
          </p:cNvPicPr>
          <p:nvPr/>
        </p:nvPicPr>
        <p:blipFill>
          <a:blip r:embed="rId3"/>
          <a:stretch>
            <a:fillRect/>
          </a:stretch>
        </p:blipFill>
        <p:spPr>
          <a:xfrm>
            <a:off x="1201755" y="1428525"/>
            <a:ext cx="6506714" cy="3658241"/>
          </a:xfrm>
          <a:prstGeom prst="rect">
            <a:avLst/>
          </a:prstGeom>
        </p:spPr>
      </p:pic>
    </p:spTree>
    <p:extLst>
      <p:ext uri="{BB962C8B-B14F-4D97-AF65-F5344CB8AC3E}">
        <p14:creationId xmlns:p14="http://schemas.microsoft.com/office/powerpoint/2010/main" val="1219139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Study </a:t>
            </a:r>
            <a:r>
              <a:rPr lang="id-ID" sz="3200" dirty="0" err="1"/>
              <a:t>Case</a:t>
            </a:r>
            <a:r>
              <a:rPr lang="id-ID" sz="3200" dirty="0"/>
              <a:t> </a:t>
            </a:r>
            <a:r>
              <a:rPr lang="id-ID" sz="3200" dirty="0" err="1"/>
              <a:t>Github</a:t>
            </a:r>
            <a:endParaRPr lang="en-US" dirty="0"/>
          </a:p>
        </p:txBody>
      </p:sp>
      <p:sp>
        <p:nvSpPr>
          <p:cNvPr id="1166" name="Google Shape;1166;p41"/>
          <p:cNvSpPr txBox="1">
            <a:spLocks noGrp="1"/>
          </p:cNvSpPr>
          <p:nvPr>
            <p:ph type="subTitle" idx="2"/>
          </p:nvPr>
        </p:nvSpPr>
        <p:spPr>
          <a:xfrm>
            <a:off x="708050" y="1094325"/>
            <a:ext cx="7494125" cy="3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7. </a:t>
            </a:r>
            <a:r>
              <a:rPr lang="en-US" dirty="0" err="1"/>
              <a:t>Ubah</a:t>
            </a:r>
            <a:r>
              <a:rPr lang="en-US" dirty="0"/>
              <a:t> code yang di </a:t>
            </a:r>
            <a:r>
              <a:rPr lang="en-US" dirty="0" err="1"/>
              <a:t>seleksi</a:t>
            </a:r>
            <a:r>
              <a:rPr lang="en-US" dirty="0"/>
              <a:t> </a:t>
            </a:r>
            <a:r>
              <a:rPr lang="en-US" dirty="0" err="1"/>
              <a:t>lalu</a:t>
            </a:r>
            <a:r>
              <a:rPr lang="en-US" dirty="0"/>
              <a:t> klik tombol commit changes</a:t>
            </a:r>
            <a:endParaRPr dirty="0"/>
          </a:p>
        </p:txBody>
      </p:sp>
      <p:sp>
        <p:nvSpPr>
          <p:cNvPr id="1167" name="Google Shape;1167;p41"/>
          <p:cNvSpPr/>
          <p:nvPr/>
        </p:nvSpPr>
        <p:spPr>
          <a:xfrm rot="5400000">
            <a:off x="393801" y="119047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91FBA92-692E-3A25-C975-0FF8E0F8EB5B}"/>
              </a:ext>
            </a:extLst>
          </p:cNvPr>
          <p:cNvPicPr>
            <a:picLocks noChangeAspect="1"/>
          </p:cNvPicPr>
          <p:nvPr/>
        </p:nvPicPr>
        <p:blipFill>
          <a:blip r:embed="rId3"/>
          <a:stretch>
            <a:fillRect/>
          </a:stretch>
        </p:blipFill>
        <p:spPr>
          <a:xfrm>
            <a:off x="1439999" y="1505125"/>
            <a:ext cx="6305107" cy="3544892"/>
          </a:xfrm>
          <a:prstGeom prst="rect">
            <a:avLst/>
          </a:prstGeom>
        </p:spPr>
      </p:pic>
    </p:spTree>
    <p:extLst>
      <p:ext uri="{BB962C8B-B14F-4D97-AF65-F5344CB8AC3E}">
        <p14:creationId xmlns:p14="http://schemas.microsoft.com/office/powerpoint/2010/main" val="1772473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Study </a:t>
            </a:r>
            <a:r>
              <a:rPr lang="id-ID" sz="3200" dirty="0" err="1"/>
              <a:t>Case</a:t>
            </a:r>
            <a:r>
              <a:rPr lang="id-ID" sz="3200" dirty="0"/>
              <a:t> </a:t>
            </a:r>
            <a:r>
              <a:rPr lang="id-ID" sz="3200" dirty="0" err="1"/>
              <a:t>Github</a:t>
            </a:r>
            <a:endParaRPr lang="en-US" dirty="0"/>
          </a:p>
        </p:txBody>
      </p:sp>
      <p:sp>
        <p:nvSpPr>
          <p:cNvPr id="1166" name="Google Shape;1166;p41"/>
          <p:cNvSpPr txBox="1">
            <a:spLocks noGrp="1"/>
          </p:cNvSpPr>
          <p:nvPr>
            <p:ph type="subTitle" idx="2"/>
          </p:nvPr>
        </p:nvSpPr>
        <p:spPr>
          <a:xfrm>
            <a:off x="708050" y="1094325"/>
            <a:ext cx="7494125" cy="3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  Buka tab Actions lagi</a:t>
            </a:r>
            <a:endParaRPr dirty="0"/>
          </a:p>
        </p:txBody>
      </p:sp>
      <p:sp>
        <p:nvSpPr>
          <p:cNvPr id="1167" name="Google Shape;1167;p41"/>
          <p:cNvSpPr/>
          <p:nvPr/>
        </p:nvSpPr>
        <p:spPr>
          <a:xfrm rot="5400000">
            <a:off x="393801" y="119047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20978B4-0148-8CB9-7867-A55D7E93A9D4}"/>
              </a:ext>
            </a:extLst>
          </p:cNvPr>
          <p:cNvPicPr>
            <a:picLocks noChangeAspect="1"/>
          </p:cNvPicPr>
          <p:nvPr/>
        </p:nvPicPr>
        <p:blipFill>
          <a:blip r:embed="rId3"/>
          <a:stretch>
            <a:fillRect/>
          </a:stretch>
        </p:blipFill>
        <p:spPr>
          <a:xfrm>
            <a:off x="1353028" y="1523924"/>
            <a:ext cx="6437944" cy="3619576"/>
          </a:xfrm>
          <a:prstGeom prst="rect">
            <a:avLst/>
          </a:prstGeom>
        </p:spPr>
      </p:pic>
    </p:spTree>
    <p:extLst>
      <p:ext uri="{BB962C8B-B14F-4D97-AF65-F5344CB8AC3E}">
        <p14:creationId xmlns:p14="http://schemas.microsoft.com/office/powerpoint/2010/main" val="1385173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Study </a:t>
            </a:r>
            <a:r>
              <a:rPr lang="id-ID" sz="3200" dirty="0" err="1"/>
              <a:t>Case</a:t>
            </a:r>
            <a:r>
              <a:rPr lang="id-ID" sz="3200" dirty="0"/>
              <a:t> </a:t>
            </a:r>
            <a:r>
              <a:rPr lang="id-ID" sz="3200" dirty="0" err="1"/>
              <a:t>Github</a:t>
            </a:r>
            <a:endParaRPr lang="en-US" dirty="0"/>
          </a:p>
        </p:txBody>
      </p:sp>
      <p:sp>
        <p:nvSpPr>
          <p:cNvPr id="1166" name="Google Shape;1166;p41"/>
          <p:cNvSpPr txBox="1">
            <a:spLocks noGrp="1"/>
          </p:cNvSpPr>
          <p:nvPr>
            <p:ph type="subTitle" idx="2"/>
          </p:nvPr>
        </p:nvSpPr>
        <p:spPr>
          <a:xfrm>
            <a:off x="708050" y="1094325"/>
            <a:ext cx="7494125" cy="3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9. Build testing </a:t>
            </a:r>
            <a:r>
              <a:rPr lang="en-US" dirty="0" err="1"/>
              <a:t>berhasil</a:t>
            </a:r>
            <a:r>
              <a:rPr lang="en-US" dirty="0"/>
              <a:t> </a:t>
            </a:r>
            <a:endParaRPr dirty="0"/>
          </a:p>
        </p:txBody>
      </p:sp>
      <p:sp>
        <p:nvSpPr>
          <p:cNvPr id="1167" name="Google Shape;1167;p41"/>
          <p:cNvSpPr/>
          <p:nvPr/>
        </p:nvSpPr>
        <p:spPr>
          <a:xfrm rot="5400000">
            <a:off x="393801" y="119047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1AC6425-73B8-FC91-D929-1654A1439382}"/>
              </a:ext>
            </a:extLst>
          </p:cNvPr>
          <p:cNvPicPr>
            <a:picLocks noChangeAspect="1"/>
          </p:cNvPicPr>
          <p:nvPr/>
        </p:nvPicPr>
        <p:blipFill>
          <a:blip r:embed="rId3"/>
          <a:stretch>
            <a:fillRect/>
          </a:stretch>
        </p:blipFill>
        <p:spPr>
          <a:xfrm>
            <a:off x="1392865" y="1428525"/>
            <a:ext cx="6358270" cy="3574782"/>
          </a:xfrm>
          <a:prstGeom prst="rect">
            <a:avLst/>
          </a:prstGeom>
        </p:spPr>
      </p:pic>
    </p:spTree>
    <p:extLst>
      <p:ext uri="{BB962C8B-B14F-4D97-AF65-F5344CB8AC3E}">
        <p14:creationId xmlns:p14="http://schemas.microsoft.com/office/powerpoint/2010/main" val="24302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Daftar Isi</a:t>
            </a:r>
            <a:endParaRPr dirty="0"/>
          </a:p>
        </p:txBody>
      </p:sp>
      <p:sp>
        <p:nvSpPr>
          <p:cNvPr id="1126" name="Google Shape;1126;p38"/>
          <p:cNvSpPr txBox="1">
            <a:spLocks noGrp="1"/>
          </p:cNvSpPr>
          <p:nvPr>
            <p:ph type="title" idx="2"/>
          </p:nvPr>
        </p:nvSpPr>
        <p:spPr>
          <a:xfrm>
            <a:off x="1062825" y="1495775"/>
            <a:ext cx="73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27" name="Google Shape;1127;p38"/>
          <p:cNvSpPr txBox="1">
            <a:spLocks noGrp="1"/>
          </p:cNvSpPr>
          <p:nvPr>
            <p:ph type="title" idx="3"/>
          </p:nvPr>
        </p:nvSpPr>
        <p:spPr>
          <a:xfrm>
            <a:off x="5111275" y="1495776"/>
            <a:ext cx="73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128" name="Google Shape;1128;p38"/>
          <p:cNvSpPr txBox="1">
            <a:spLocks noGrp="1"/>
          </p:cNvSpPr>
          <p:nvPr>
            <p:ph type="title" idx="4"/>
          </p:nvPr>
        </p:nvSpPr>
        <p:spPr>
          <a:xfrm>
            <a:off x="1062825" y="2658850"/>
            <a:ext cx="73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130" name="Google Shape;1130;p38"/>
          <p:cNvSpPr txBox="1">
            <a:spLocks noGrp="1"/>
          </p:cNvSpPr>
          <p:nvPr>
            <p:ph type="title" idx="6"/>
          </p:nvPr>
        </p:nvSpPr>
        <p:spPr>
          <a:xfrm>
            <a:off x="1062825" y="3734051"/>
            <a:ext cx="73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132" name="Google Shape;1132;p38"/>
          <p:cNvSpPr txBox="1">
            <a:spLocks noGrp="1"/>
          </p:cNvSpPr>
          <p:nvPr>
            <p:ph type="subTitle" idx="1"/>
          </p:nvPr>
        </p:nvSpPr>
        <p:spPr>
          <a:xfrm>
            <a:off x="1928524" y="1495768"/>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Urbanist"/>
                <a:ea typeface="Urbanist"/>
                <a:cs typeface="Urbanist"/>
                <a:sym typeface="Urbanist"/>
              </a:rPr>
              <a:t>Unit Test</a:t>
            </a:r>
            <a:endParaRPr dirty="0">
              <a:latin typeface="Urbanist"/>
              <a:ea typeface="Urbanist"/>
              <a:cs typeface="Urbanist"/>
              <a:sym typeface="Urbanist"/>
            </a:endParaRPr>
          </a:p>
        </p:txBody>
      </p:sp>
      <p:sp>
        <p:nvSpPr>
          <p:cNvPr id="1133" name="Google Shape;1133;p38"/>
          <p:cNvSpPr txBox="1">
            <a:spLocks noGrp="1"/>
          </p:cNvSpPr>
          <p:nvPr>
            <p:ph type="subTitle" idx="8"/>
          </p:nvPr>
        </p:nvSpPr>
        <p:spPr>
          <a:xfrm>
            <a:off x="1928524" y="2658853"/>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Urbanist"/>
                <a:ea typeface="Urbanist"/>
                <a:cs typeface="Urbanist"/>
                <a:sym typeface="Urbanist"/>
              </a:rPr>
              <a:t>White Box Testing</a:t>
            </a:r>
            <a:endParaRPr dirty="0">
              <a:latin typeface="Urbanist"/>
              <a:ea typeface="Urbanist"/>
              <a:cs typeface="Urbanist"/>
              <a:sym typeface="Urbanist"/>
            </a:endParaRPr>
          </a:p>
        </p:txBody>
      </p:sp>
      <p:sp>
        <p:nvSpPr>
          <p:cNvPr id="1134" name="Google Shape;1134;p38"/>
          <p:cNvSpPr txBox="1">
            <a:spLocks noGrp="1"/>
          </p:cNvSpPr>
          <p:nvPr>
            <p:ph type="subTitle" idx="9"/>
          </p:nvPr>
        </p:nvSpPr>
        <p:spPr>
          <a:xfrm>
            <a:off x="1928523" y="3821939"/>
            <a:ext cx="4516344"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Urbanist"/>
                <a:ea typeface="Urbanist"/>
                <a:cs typeface="Urbanist"/>
                <a:sym typeface="Urbanist"/>
              </a:rPr>
              <a:t>CI / CD</a:t>
            </a:r>
            <a:br>
              <a:rPr lang="en" dirty="0">
                <a:latin typeface="Urbanist"/>
                <a:ea typeface="Urbanist"/>
                <a:cs typeface="Urbanist"/>
                <a:sym typeface="Urbanist"/>
              </a:rPr>
            </a:br>
            <a:r>
              <a:rPr lang="en" sz="1600" dirty="0">
                <a:latin typeface="Urbanist"/>
                <a:ea typeface="Urbanist"/>
                <a:cs typeface="Urbanist"/>
                <a:sym typeface="Urbanist"/>
              </a:rPr>
              <a:t>(Continuous Integration / Continuous Delivery)</a:t>
            </a:r>
            <a:endParaRPr sz="2800" dirty="0">
              <a:latin typeface="Urbanist"/>
              <a:ea typeface="Urbanist"/>
              <a:cs typeface="Urbanist"/>
              <a:sym typeface="Urbanist"/>
            </a:endParaRPr>
          </a:p>
        </p:txBody>
      </p:sp>
      <p:sp>
        <p:nvSpPr>
          <p:cNvPr id="1135" name="Google Shape;1135;p38"/>
          <p:cNvSpPr txBox="1">
            <a:spLocks noGrp="1"/>
          </p:cNvSpPr>
          <p:nvPr>
            <p:ph type="subTitle" idx="13"/>
          </p:nvPr>
        </p:nvSpPr>
        <p:spPr>
          <a:xfrm>
            <a:off x="6004125" y="1495768"/>
            <a:ext cx="26992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Urbanist"/>
                <a:ea typeface="Urbanist"/>
                <a:cs typeface="Urbanist"/>
                <a:sym typeface="Urbanist"/>
              </a:rPr>
              <a:t>Study Case Github</a:t>
            </a:r>
            <a:endParaRPr dirty="0">
              <a:latin typeface="Urbanist"/>
              <a:ea typeface="Urbanist"/>
              <a:cs typeface="Urbanist"/>
              <a:sym typeface="Urbanist"/>
            </a:endParaRPr>
          </a:p>
        </p:txBody>
      </p:sp>
      <p:sp>
        <p:nvSpPr>
          <p:cNvPr id="1138" name="Google Shape;1138;p38"/>
          <p:cNvSpPr/>
          <p:nvPr/>
        </p:nvSpPr>
        <p:spPr>
          <a:xfrm rot="5400000">
            <a:off x="329675" y="651425"/>
            <a:ext cx="316200" cy="159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rot="5400000">
            <a:off x="756200" y="165822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rot="5400000">
            <a:off x="756200" y="282130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rot="5400000">
            <a:off x="756200" y="398437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rot="5400000">
            <a:off x="4791275" y="1658225"/>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0"/>
          <p:cNvSpPr/>
          <p:nvPr/>
        </p:nvSpPr>
        <p:spPr>
          <a:xfrm rot="-4448254">
            <a:off x="-649862" y="-487475"/>
            <a:ext cx="3187373" cy="3187373"/>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txBox="1">
            <a:spLocks noGrp="1"/>
          </p:cNvSpPr>
          <p:nvPr>
            <p:ph type="title"/>
          </p:nvPr>
        </p:nvSpPr>
        <p:spPr>
          <a:xfrm>
            <a:off x="3252327" y="707130"/>
            <a:ext cx="50676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Unit Test</a:t>
            </a:r>
            <a:endParaRPr dirty="0"/>
          </a:p>
        </p:txBody>
      </p:sp>
      <p:sp>
        <p:nvSpPr>
          <p:cNvPr id="1158" name="Google Shape;1158;p40"/>
          <p:cNvSpPr txBox="1">
            <a:spLocks noGrp="1"/>
          </p:cNvSpPr>
          <p:nvPr>
            <p:ph type="title" idx="2"/>
          </p:nvPr>
        </p:nvSpPr>
        <p:spPr>
          <a:xfrm>
            <a:off x="713225" y="879475"/>
            <a:ext cx="1405800" cy="113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59" name="Google Shape;1159;p40"/>
          <p:cNvSpPr/>
          <p:nvPr/>
        </p:nvSpPr>
        <p:spPr>
          <a:xfrm rot="5400000">
            <a:off x="2617702" y="1324230"/>
            <a:ext cx="548100" cy="277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Unit testing in software engineering - Shiksha Online">
            <a:extLst>
              <a:ext uri="{FF2B5EF4-FFF2-40B4-BE49-F238E27FC236}">
                <a16:creationId xmlns:a16="http://schemas.microsoft.com/office/drawing/2014/main" id="{FDA1AF3C-188B-2139-0E08-C41F27BDE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44" t="9440" r="34649"/>
          <a:stretch/>
        </p:blipFill>
        <p:spPr bwMode="auto">
          <a:xfrm>
            <a:off x="2603399" y="2015875"/>
            <a:ext cx="3937201" cy="3038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Apa itu Unit Test?</a:t>
            </a:r>
            <a:endParaRPr dirty="0"/>
          </a:p>
        </p:txBody>
      </p:sp>
      <p:sp>
        <p:nvSpPr>
          <p:cNvPr id="1165" name="Google Shape;1165;p41"/>
          <p:cNvSpPr txBox="1">
            <a:spLocks noGrp="1"/>
          </p:cNvSpPr>
          <p:nvPr>
            <p:ph type="subTitle" idx="1"/>
          </p:nvPr>
        </p:nvSpPr>
        <p:spPr>
          <a:xfrm>
            <a:off x="2387875" y="3278000"/>
            <a:ext cx="5814300" cy="13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Beberapa</a:t>
            </a:r>
            <a:r>
              <a:rPr lang="en-US" dirty="0"/>
              <a:t> </a:t>
            </a:r>
            <a:r>
              <a:rPr lang="en-US" dirty="0" err="1"/>
              <a:t>karakteristik</a:t>
            </a:r>
            <a:r>
              <a:rPr lang="en-US" dirty="0"/>
              <a:t> </a:t>
            </a:r>
            <a:r>
              <a:rPr lang="en-US" dirty="0" err="1"/>
              <a:t>penting</a:t>
            </a:r>
            <a:r>
              <a:rPr lang="en-US" dirty="0"/>
              <a:t> </a:t>
            </a:r>
            <a:r>
              <a:rPr lang="en-US" dirty="0" err="1"/>
              <a:t>dari</a:t>
            </a:r>
            <a:r>
              <a:rPr lang="en-US" dirty="0"/>
              <a:t> unit test </a:t>
            </a:r>
            <a:r>
              <a:rPr lang="en-US" dirty="0" err="1"/>
              <a:t>adalah</a:t>
            </a:r>
            <a:r>
              <a:rPr lang="en-US" dirty="0"/>
              <a:t>:</a:t>
            </a:r>
          </a:p>
          <a:p>
            <a:pPr marL="171450" lvl="0" indent="-171450" algn="l" rtl="0">
              <a:spcBef>
                <a:spcPts val="0"/>
              </a:spcBef>
              <a:spcAft>
                <a:spcPts val="0"/>
              </a:spcAft>
              <a:buFont typeface="Arial" panose="020B0604020202020204" pitchFamily="34" charset="0"/>
              <a:buChar char="•"/>
            </a:pPr>
            <a:r>
              <a:rPr lang="en-US" dirty="0" err="1"/>
              <a:t>Isolasi</a:t>
            </a:r>
            <a:endParaRPr lang="en-US" dirty="0"/>
          </a:p>
          <a:p>
            <a:pPr marL="171450" lvl="0" indent="-171450" algn="l" rtl="0">
              <a:spcBef>
                <a:spcPts val="0"/>
              </a:spcBef>
              <a:spcAft>
                <a:spcPts val="0"/>
              </a:spcAft>
              <a:buFont typeface="Arial" panose="020B0604020202020204" pitchFamily="34" charset="0"/>
              <a:buChar char="•"/>
            </a:pPr>
            <a:r>
              <a:rPr lang="en-US" dirty="0" err="1"/>
              <a:t>Otomatisasi</a:t>
            </a:r>
            <a:endParaRPr lang="en-US" dirty="0"/>
          </a:p>
          <a:p>
            <a:pPr marL="171450" lvl="0" indent="-171450" algn="l" rtl="0">
              <a:spcBef>
                <a:spcPts val="0"/>
              </a:spcBef>
              <a:spcAft>
                <a:spcPts val="0"/>
              </a:spcAft>
              <a:buFont typeface="Arial" panose="020B0604020202020204" pitchFamily="34" charset="0"/>
              <a:buChar char="•"/>
            </a:pPr>
            <a:r>
              <a:rPr lang="en-US" dirty="0" err="1"/>
              <a:t>Deterministik</a:t>
            </a:r>
            <a:endParaRPr lang="en-US" dirty="0"/>
          </a:p>
          <a:p>
            <a:pPr marL="171450" lvl="0" indent="-171450" algn="l" rtl="0">
              <a:spcBef>
                <a:spcPts val="0"/>
              </a:spcBef>
              <a:spcAft>
                <a:spcPts val="0"/>
              </a:spcAft>
              <a:buFont typeface="Arial" panose="020B0604020202020204" pitchFamily="34" charset="0"/>
              <a:buChar char="•"/>
            </a:pPr>
            <a:r>
              <a:rPr lang="en-US" dirty="0" err="1"/>
              <a:t>Memeriksa</a:t>
            </a:r>
            <a:r>
              <a:rPr lang="en-US" dirty="0"/>
              <a:t> </a:t>
            </a:r>
            <a:r>
              <a:rPr lang="en-US" dirty="0" err="1"/>
              <a:t>Logika</a:t>
            </a:r>
            <a:r>
              <a:rPr lang="en-US" dirty="0"/>
              <a:t> </a:t>
            </a:r>
            <a:r>
              <a:rPr lang="en-US" dirty="0" err="1"/>
              <a:t>Fungsional</a:t>
            </a:r>
            <a:endParaRPr lang="en-US" dirty="0"/>
          </a:p>
          <a:p>
            <a:pPr marL="171450" lvl="0" indent="-171450" algn="l" rtl="0">
              <a:spcBef>
                <a:spcPts val="0"/>
              </a:spcBef>
              <a:spcAft>
                <a:spcPts val="0"/>
              </a:spcAft>
              <a:buFont typeface="Arial" panose="020B0604020202020204" pitchFamily="34" charset="0"/>
              <a:buChar char="•"/>
            </a:pPr>
            <a:r>
              <a:rPr lang="en-US" dirty="0" err="1"/>
              <a:t>Cepat</a:t>
            </a:r>
            <a:r>
              <a:rPr lang="en-US" dirty="0"/>
              <a:t> dan </a:t>
            </a:r>
            <a:r>
              <a:rPr lang="en-US" dirty="0" err="1"/>
              <a:t>Ringan</a:t>
            </a:r>
            <a:endParaRPr lang="en-US" dirty="0"/>
          </a:p>
          <a:p>
            <a:pPr marL="171450" lvl="0" indent="-171450" algn="l" rtl="0">
              <a:spcBef>
                <a:spcPts val="0"/>
              </a:spcBef>
              <a:spcAft>
                <a:spcPts val="0"/>
              </a:spcAft>
              <a:buFont typeface="Arial" panose="020B0604020202020204" pitchFamily="34" charset="0"/>
              <a:buChar char="•"/>
            </a:pPr>
            <a:r>
              <a:rPr lang="en-US" dirty="0" err="1"/>
              <a:t>Dokumentasi</a:t>
            </a:r>
            <a:r>
              <a:rPr lang="en-US" dirty="0"/>
              <a:t> </a:t>
            </a:r>
            <a:r>
              <a:rPr lang="en-US" dirty="0" err="1"/>
              <a:t>Hidup</a:t>
            </a:r>
            <a:endParaRPr lang="en-US" dirty="0"/>
          </a:p>
        </p:txBody>
      </p:sp>
      <p:sp>
        <p:nvSpPr>
          <p:cNvPr id="1166" name="Google Shape;1166;p41"/>
          <p:cNvSpPr txBox="1">
            <a:spLocks noGrp="1"/>
          </p:cNvSpPr>
          <p:nvPr>
            <p:ph type="subTitle" idx="2"/>
          </p:nvPr>
        </p:nvSpPr>
        <p:spPr>
          <a:xfrm>
            <a:off x="964075" y="1484850"/>
            <a:ext cx="5814300" cy="13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Unit </a:t>
            </a:r>
            <a:r>
              <a:rPr lang="id-ID" dirty="0" err="1"/>
              <a:t>test</a:t>
            </a:r>
            <a:r>
              <a:rPr lang="id-ID" dirty="0"/>
              <a:t> adalah jenis pengujian perangkat lunak yang digunakan dalam pengembangan perangkat lunak untuk memeriksa komponen atau unit terkecil dari kode sumber, seperti fungsi atau metode, dan memastikan bahwa unit tersebut berfungsi dengan benar. Tujuan dari unit </a:t>
            </a:r>
            <a:r>
              <a:rPr lang="id-ID" dirty="0" err="1"/>
              <a:t>test</a:t>
            </a:r>
            <a:r>
              <a:rPr lang="id-ID" dirty="0"/>
              <a:t> adalah untuk mengisolasi dan menguji setiap unit secara terpisah untuk memastikan bahwa unit tersebut memenuhi spesifikasi fungsionalnya.</a:t>
            </a:r>
            <a:endParaRPr dirty="0"/>
          </a:p>
        </p:txBody>
      </p:sp>
      <p:sp>
        <p:nvSpPr>
          <p:cNvPr id="1167" name="Google Shape;1167;p41"/>
          <p:cNvSpPr/>
          <p:nvPr/>
        </p:nvSpPr>
        <p:spPr>
          <a:xfrm rot="5400000">
            <a:off x="649825" y="158100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rot="-5400000">
            <a:off x="8200225" y="335615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0"/>
          <p:cNvSpPr/>
          <p:nvPr/>
        </p:nvSpPr>
        <p:spPr>
          <a:xfrm rot="-4448254">
            <a:off x="-649862" y="-487475"/>
            <a:ext cx="3187373" cy="3187373"/>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txBox="1">
            <a:spLocks noGrp="1"/>
          </p:cNvSpPr>
          <p:nvPr>
            <p:ph type="title"/>
          </p:nvPr>
        </p:nvSpPr>
        <p:spPr>
          <a:xfrm>
            <a:off x="3252327" y="707130"/>
            <a:ext cx="50676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White Box Testing</a:t>
            </a:r>
            <a:endParaRPr sz="4400" dirty="0"/>
          </a:p>
        </p:txBody>
      </p:sp>
      <p:sp>
        <p:nvSpPr>
          <p:cNvPr id="1158" name="Google Shape;1158;p40"/>
          <p:cNvSpPr txBox="1">
            <a:spLocks noGrp="1"/>
          </p:cNvSpPr>
          <p:nvPr>
            <p:ph type="title" idx="2"/>
          </p:nvPr>
        </p:nvSpPr>
        <p:spPr>
          <a:xfrm>
            <a:off x="713225" y="879475"/>
            <a:ext cx="1405800" cy="113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59" name="Google Shape;1159;p40"/>
          <p:cNvSpPr/>
          <p:nvPr/>
        </p:nvSpPr>
        <p:spPr>
          <a:xfrm rot="5400000">
            <a:off x="2617702" y="1324230"/>
            <a:ext cx="548100" cy="277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2" name="Picture 4" descr="7 Different Types of White Box testing techniques | White box Testing Tools">
            <a:extLst>
              <a:ext uri="{FF2B5EF4-FFF2-40B4-BE49-F238E27FC236}">
                <a16:creationId xmlns:a16="http://schemas.microsoft.com/office/drawing/2014/main" id="{0E205F55-F5B1-7D90-65AA-F48EB7DFC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2" y="2170905"/>
            <a:ext cx="4752975"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362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Apa itu White Box Testing?</a:t>
            </a:r>
            <a:endParaRPr dirty="0"/>
          </a:p>
        </p:txBody>
      </p:sp>
      <p:sp>
        <p:nvSpPr>
          <p:cNvPr id="1165" name="Google Shape;1165;p41"/>
          <p:cNvSpPr txBox="1">
            <a:spLocks noGrp="1"/>
          </p:cNvSpPr>
          <p:nvPr>
            <p:ph type="subTitle" idx="1"/>
          </p:nvPr>
        </p:nvSpPr>
        <p:spPr>
          <a:xfrm>
            <a:off x="2387875" y="3278000"/>
            <a:ext cx="5814300" cy="13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Beberapa</a:t>
            </a:r>
            <a:r>
              <a:rPr lang="en-US" dirty="0"/>
              <a:t> </a:t>
            </a:r>
            <a:r>
              <a:rPr lang="en-US" dirty="0" err="1"/>
              <a:t>karakteristik</a:t>
            </a:r>
            <a:r>
              <a:rPr lang="en-US" dirty="0"/>
              <a:t> </a:t>
            </a:r>
            <a:r>
              <a:rPr lang="en-US" dirty="0" err="1"/>
              <a:t>penting</a:t>
            </a:r>
            <a:r>
              <a:rPr lang="en-US" dirty="0"/>
              <a:t> </a:t>
            </a:r>
            <a:r>
              <a:rPr lang="en-US" dirty="0" err="1"/>
              <a:t>dari</a:t>
            </a:r>
            <a:r>
              <a:rPr lang="en-US" dirty="0"/>
              <a:t> unit test </a:t>
            </a:r>
            <a:r>
              <a:rPr lang="en-US" dirty="0" err="1"/>
              <a:t>adalah</a:t>
            </a:r>
            <a:r>
              <a:rPr lang="en-US" dirty="0"/>
              <a:t>:</a:t>
            </a:r>
          </a:p>
          <a:p>
            <a:pPr marL="171450" lvl="0" indent="-171450" algn="l" rtl="0">
              <a:spcBef>
                <a:spcPts val="0"/>
              </a:spcBef>
              <a:spcAft>
                <a:spcPts val="0"/>
              </a:spcAft>
              <a:buFont typeface="Arial" panose="020B0604020202020204" pitchFamily="34" charset="0"/>
              <a:buChar char="•"/>
            </a:pPr>
            <a:r>
              <a:rPr lang="en-US" dirty="0" err="1"/>
              <a:t>Isolasi</a:t>
            </a:r>
            <a:endParaRPr lang="en-US" dirty="0"/>
          </a:p>
          <a:p>
            <a:pPr marL="171450" lvl="0" indent="-171450" algn="l" rtl="0">
              <a:spcBef>
                <a:spcPts val="0"/>
              </a:spcBef>
              <a:spcAft>
                <a:spcPts val="0"/>
              </a:spcAft>
              <a:buFont typeface="Arial" panose="020B0604020202020204" pitchFamily="34" charset="0"/>
              <a:buChar char="•"/>
            </a:pPr>
            <a:r>
              <a:rPr lang="en-US" dirty="0" err="1"/>
              <a:t>Otomatisasi</a:t>
            </a:r>
            <a:endParaRPr lang="en-US" dirty="0"/>
          </a:p>
          <a:p>
            <a:pPr marL="171450" lvl="0" indent="-171450" algn="l" rtl="0">
              <a:spcBef>
                <a:spcPts val="0"/>
              </a:spcBef>
              <a:spcAft>
                <a:spcPts val="0"/>
              </a:spcAft>
              <a:buFont typeface="Arial" panose="020B0604020202020204" pitchFamily="34" charset="0"/>
              <a:buChar char="•"/>
            </a:pPr>
            <a:r>
              <a:rPr lang="en-US" dirty="0" err="1"/>
              <a:t>Deterministik</a:t>
            </a:r>
            <a:endParaRPr lang="en-US" dirty="0"/>
          </a:p>
          <a:p>
            <a:pPr marL="171450" lvl="0" indent="-171450" algn="l" rtl="0">
              <a:spcBef>
                <a:spcPts val="0"/>
              </a:spcBef>
              <a:spcAft>
                <a:spcPts val="0"/>
              </a:spcAft>
              <a:buFont typeface="Arial" panose="020B0604020202020204" pitchFamily="34" charset="0"/>
              <a:buChar char="•"/>
            </a:pPr>
            <a:r>
              <a:rPr lang="en-US" dirty="0" err="1"/>
              <a:t>Memeriksa</a:t>
            </a:r>
            <a:r>
              <a:rPr lang="en-US" dirty="0"/>
              <a:t> </a:t>
            </a:r>
            <a:r>
              <a:rPr lang="en-US" dirty="0" err="1"/>
              <a:t>Logika</a:t>
            </a:r>
            <a:r>
              <a:rPr lang="en-US" dirty="0"/>
              <a:t> </a:t>
            </a:r>
            <a:r>
              <a:rPr lang="en-US" dirty="0" err="1"/>
              <a:t>Fungsional</a:t>
            </a:r>
            <a:endParaRPr lang="en-US" dirty="0"/>
          </a:p>
          <a:p>
            <a:pPr marL="171450" lvl="0" indent="-171450" algn="l" rtl="0">
              <a:spcBef>
                <a:spcPts val="0"/>
              </a:spcBef>
              <a:spcAft>
                <a:spcPts val="0"/>
              </a:spcAft>
              <a:buFont typeface="Arial" panose="020B0604020202020204" pitchFamily="34" charset="0"/>
              <a:buChar char="•"/>
            </a:pPr>
            <a:r>
              <a:rPr lang="en-US" dirty="0" err="1"/>
              <a:t>Cepat</a:t>
            </a:r>
            <a:r>
              <a:rPr lang="en-US" dirty="0"/>
              <a:t> dan </a:t>
            </a:r>
            <a:r>
              <a:rPr lang="en-US" dirty="0" err="1"/>
              <a:t>Ringan</a:t>
            </a:r>
            <a:endParaRPr lang="en-US" dirty="0"/>
          </a:p>
          <a:p>
            <a:pPr marL="171450" lvl="0" indent="-171450" algn="l" rtl="0">
              <a:spcBef>
                <a:spcPts val="0"/>
              </a:spcBef>
              <a:spcAft>
                <a:spcPts val="0"/>
              </a:spcAft>
              <a:buFont typeface="Arial" panose="020B0604020202020204" pitchFamily="34" charset="0"/>
              <a:buChar char="•"/>
            </a:pPr>
            <a:r>
              <a:rPr lang="en-US" dirty="0" err="1"/>
              <a:t>Dokumentasi</a:t>
            </a:r>
            <a:r>
              <a:rPr lang="en-US" dirty="0"/>
              <a:t> </a:t>
            </a:r>
            <a:r>
              <a:rPr lang="en-US" dirty="0" err="1"/>
              <a:t>Hidup</a:t>
            </a:r>
            <a:endParaRPr lang="en-US" dirty="0"/>
          </a:p>
        </p:txBody>
      </p:sp>
      <p:sp>
        <p:nvSpPr>
          <p:cNvPr id="1166" name="Google Shape;1166;p41"/>
          <p:cNvSpPr txBox="1">
            <a:spLocks noGrp="1"/>
          </p:cNvSpPr>
          <p:nvPr>
            <p:ph type="subTitle" idx="2"/>
          </p:nvPr>
        </p:nvSpPr>
        <p:spPr>
          <a:xfrm>
            <a:off x="964075" y="1484850"/>
            <a:ext cx="5814300" cy="13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White </a:t>
            </a:r>
            <a:r>
              <a:rPr lang="id-ID" dirty="0" err="1"/>
              <a:t>box</a:t>
            </a:r>
            <a:r>
              <a:rPr lang="id-ID" dirty="0"/>
              <a:t> testing, juga dikenal sebagai </a:t>
            </a:r>
            <a:r>
              <a:rPr lang="id-ID" dirty="0" err="1"/>
              <a:t>clear</a:t>
            </a:r>
            <a:r>
              <a:rPr lang="id-ID" dirty="0"/>
              <a:t> </a:t>
            </a:r>
            <a:r>
              <a:rPr lang="id-ID" dirty="0" err="1"/>
              <a:t>box</a:t>
            </a:r>
            <a:r>
              <a:rPr lang="id-ID" dirty="0"/>
              <a:t> testing, </a:t>
            </a:r>
            <a:r>
              <a:rPr lang="id-ID" dirty="0" err="1"/>
              <a:t>glass</a:t>
            </a:r>
            <a:r>
              <a:rPr lang="id-ID" dirty="0"/>
              <a:t> </a:t>
            </a:r>
            <a:r>
              <a:rPr lang="id-ID" dirty="0" err="1"/>
              <a:t>box</a:t>
            </a:r>
            <a:r>
              <a:rPr lang="id-ID" dirty="0"/>
              <a:t> testing, atau </a:t>
            </a:r>
            <a:r>
              <a:rPr lang="id-ID" dirty="0" err="1"/>
              <a:t>structural</a:t>
            </a:r>
            <a:r>
              <a:rPr lang="id-ID" dirty="0"/>
              <a:t> testing, adalah jenis pengujian perangkat lunak yang melibatkan pemeriksaan dan pengujian struktur internal dari komponen perangkat lunak. Dalam </a:t>
            </a:r>
            <a:r>
              <a:rPr lang="id-ID" dirty="0" err="1"/>
              <a:t>white</a:t>
            </a:r>
            <a:r>
              <a:rPr lang="id-ID" dirty="0"/>
              <a:t> </a:t>
            </a:r>
            <a:r>
              <a:rPr lang="id-ID" dirty="0" err="1"/>
              <a:t>box</a:t>
            </a:r>
            <a:r>
              <a:rPr lang="id-ID" dirty="0"/>
              <a:t> testing, pengujian dilakukan dengan mempertimbangkan pengetahuan tentang bagaimana kode sumber diimplementasikan dan berfokus pada detail internal perangkat lunak, seperti aliran logika, struktur data, dan pernyataan kode.</a:t>
            </a:r>
            <a:endParaRPr dirty="0"/>
          </a:p>
        </p:txBody>
      </p:sp>
      <p:sp>
        <p:nvSpPr>
          <p:cNvPr id="1167" name="Google Shape;1167;p41"/>
          <p:cNvSpPr/>
          <p:nvPr/>
        </p:nvSpPr>
        <p:spPr>
          <a:xfrm rot="5400000">
            <a:off x="649825" y="158100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rot="-5400000">
            <a:off x="8200225" y="335615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846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0"/>
          <p:cNvSpPr/>
          <p:nvPr/>
        </p:nvSpPr>
        <p:spPr>
          <a:xfrm rot="-4448254">
            <a:off x="-649862" y="-487475"/>
            <a:ext cx="3187373" cy="3187373"/>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txBox="1">
            <a:spLocks noGrp="1"/>
          </p:cNvSpPr>
          <p:nvPr>
            <p:ph type="title"/>
          </p:nvPr>
        </p:nvSpPr>
        <p:spPr>
          <a:xfrm>
            <a:off x="3252327" y="707130"/>
            <a:ext cx="50676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CI / CD</a:t>
            </a:r>
            <a:br>
              <a:rPr lang="en" sz="4400" dirty="0"/>
            </a:br>
            <a:r>
              <a:rPr lang="en" sz="1400" dirty="0"/>
              <a:t>(Continuous Integration / Continuous Delivery)</a:t>
            </a:r>
            <a:endParaRPr sz="1400" dirty="0"/>
          </a:p>
        </p:txBody>
      </p:sp>
      <p:sp>
        <p:nvSpPr>
          <p:cNvPr id="1158" name="Google Shape;1158;p40"/>
          <p:cNvSpPr txBox="1">
            <a:spLocks noGrp="1"/>
          </p:cNvSpPr>
          <p:nvPr>
            <p:ph type="title" idx="2"/>
          </p:nvPr>
        </p:nvSpPr>
        <p:spPr>
          <a:xfrm>
            <a:off x="713225" y="879475"/>
            <a:ext cx="1405800" cy="113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59" name="Google Shape;1159;p40"/>
          <p:cNvSpPr/>
          <p:nvPr/>
        </p:nvSpPr>
        <p:spPr>
          <a:xfrm rot="5400000">
            <a:off x="2617702" y="1324230"/>
            <a:ext cx="548100" cy="277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Ci/Cd adalah: Pengertian, Proses, dan 3 Manfaat - Blog | Alterra Academy">
            <a:extLst>
              <a:ext uri="{FF2B5EF4-FFF2-40B4-BE49-F238E27FC236}">
                <a16:creationId xmlns:a16="http://schemas.microsoft.com/office/drawing/2014/main" id="{06E95DA2-D7A8-2CE8-5898-DEE2960DE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06" y="2007146"/>
            <a:ext cx="4776788" cy="309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2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Apa</a:t>
            </a:r>
            <a:r>
              <a:rPr lang="en-US" dirty="0"/>
              <a:t> itu </a:t>
            </a:r>
            <a:r>
              <a:rPr lang="en" sz="3200" dirty="0"/>
              <a:t>CI / CD</a:t>
            </a:r>
            <a:r>
              <a:rPr lang="en-US" dirty="0"/>
              <a:t>?</a:t>
            </a:r>
          </a:p>
        </p:txBody>
      </p:sp>
      <p:sp>
        <p:nvSpPr>
          <p:cNvPr id="1165" name="Google Shape;1165;p41"/>
          <p:cNvSpPr txBox="1">
            <a:spLocks noGrp="1"/>
          </p:cNvSpPr>
          <p:nvPr>
            <p:ph type="subTitle" idx="1"/>
          </p:nvPr>
        </p:nvSpPr>
        <p:spPr>
          <a:xfrm>
            <a:off x="2387875" y="3278000"/>
            <a:ext cx="5814300" cy="13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Manfaat dari CI/CD termasuk:</a:t>
            </a:r>
          </a:p>
          <a:p>
            <a:pPr marL="171450" lvl="0" indent="-171450" algn="l" rtl="0">
              <a:spcBef>
                <a:spcPts val="0"/>
              </a:spcBef>
              <a:spcAft>
                <a:spcPts val="0"/>
              </a:spcAft>
              <a:buFont typeface="Arial" panose="020B0604020202020204" pitchFamily="34" charset="0"/>
              <a:buChar char="•"/>
            </a:pPr>
            <a:r>
              <a:rPr lang="en-US" dirty="0" err="1"/>
              <a:t>Peningkatan</a:t>
            </a:r>
            <a:r>
              <a:rPr lang="en-US" dirty="0"/>
              <a:t> </a:t>
            </a:r>
            <a:r>
              <a:rPr lang="en-US" dirty="0" err="1"/>
              <a:t>kualitas</a:t>
            </a:r>
            <a:r>
              <a:rPr lang="en-US" dirty="0"/>
              <a:t> perangkat </a:t>
            </a:r>
            <a:r>
              <a:rPr lang="en-US" dirty="0" err="1"/>
              <a:t>lunak</a:t>
            </a:r>
            <a:r>
              <a:rPr lang="en-US" dirty="0"/>
              <a:t> dengan </a:t>
            </a:r>
            <a:r>
              <a:rPr lang="en-US" dirty="0" err="1"/>
              <a:t>mendeteksi</a:t>
            </a:r>
            <a:r>
              <a:rPr lang="en-US" dirty="0"/>
              <a:t> </a:t>
            </a:r>
            <a:r>
              <a:rPr lang="en-US" dirty="0" err="1"/>
              <a:t>masalah</a:t>
            </a:r>
            <a:r>
              <a:rPr lang="en-US" dirty="0"/>
              <a:t> </a:t>
            </a:r>
            <a:r>
              <a:rPr lang="en-US" dirty="0" err="1"/>
              <a:t>segera</a:t>
            </a:r>
            <a:r>
              <a:rPr lang="en-US" dirty="0"/>
              <a:t> </a:t>
            </a:r>
            <a:r>
              <a:rPr lang="en-US" dirty="0" err="1"/>
              <a:t>setelah</a:t>
            </a:r>
            <a:r>
              <a:rPr lang="en-US" dirty="0"/>
              <a:t> mereka muncul.</a:t>
            </a:r>
          </a:p>
          <a:p>
            <a:pPr marL="171450" lvl="0" indent="-171450" algn="l" rtl="0">
              <a:spcBef>
                <a:spcPts val="0"/>
              </a:spcBef>
              <a:spcAft>
                <a:spcPts val="0"/>
              </a:spcAft>
              <a:buFont typeface="Arial" panose="020B0604020202020204" pitchFamily="34" charset="0"/>
              <a:buChar char="•"/>
            </a:pPr>
            <a:r>
              <a:rPr lang="en-US" dirty="0" err="1"/>
              <a:t>Peningkatan</a:t>
            </a:r>
            <a:r>
              <a:rPr lang="en-US" dirty="0"/>
              <a:t> </a:t>
            </a:r>
            <a:r>
              <a:rPr lang="en-US" dirty="0" err="1"/>
              <a:t>kecepatan</a:t>
            </a:r>
            <a:r>
              <a:rPr lang="en-US" dirty="0"/>
              <a:t> </a:t>
            </a:r>
            <a:r>
              <a:rPr lang="en-US" dirty="0" err="1"/>
              <a:t>pengembangan</a:t>
            </a:r>
            <a:r>
              <a:rPr lang="en-US" dirty="0"/>
              <a:t> dan </a:t>
            </a:r>
            <a:r>
              <a:rPr lang="en-US" dirty="0" err="1"/>
              <a:t>pengiriman</a:t>
            </a:r>
            <a:r>
              <a:rPr lang="en-US" dirty="0"/>
              <a:t> perangkat </a:t>
            </a:r>
            <a:r>
              <a:rPr lang="en-US" dirty="0" err="1"/>
              <a:t>lunak</a:t>
            </a:r>
            <a:r>
              <a:rPr lang="en-US" dirty="0"/>
              <a:t>.</a:t>
            </a:r>
          </a:p>
          <a:p>
            <a:pPr marL="171450" lvl="0" indent="-171450" algn="l" rtl="0">
              <a:spcBef>
                <a:spcPts val="0"/>
              </a:spcBef>
              <a:spcAft>
                <a:spcPts val="0"/>
              </a:spcAft>
              <a:buFont typeface="Arial" panose="020B0604020202020204" pitchFamily="34" charset="0"/>
              <a:buChar char="•"/>
            </a:pPr>
            <a:r>
              <a:rPr lang="en-US" dirty="0" err="1"/>
              <a:t>Pembaruan</a:t>
            </a:r>
            <a:r>
              <a:rPr lang="en-US" dirty="0"/>
              <a:t> perangkat </a:t>
            </a:r>
            <a:r>
              <a:rPr lang="en-US" dirty="0" err="1"/>
              <a:t>lunak</a:t>
            </a:r>
            <a:r>
              <a:rPr lang="en-US" dirty="0"/>
              <a:t> yang </a:t>
            </a:r>
            <a:r>
              <a:rPr lang="en-US" dirty="0" err="1"/>
              <a:t>lebih</a:t>
            </a:r>
            <a:r>
              <a:rPr lang="en-US" dirty="0"/>
              <a:t> </a:t>
            </a:r>
            <a:r>
              <a:rPr lang="en-US" dirty="0" err="1"/>
              <a:t>terkendali</a:t>
            </a:r>
            <a:r>
              <a:rPr lang="en-US" dirty="0"/>
              <a:t> dan </a:t>
            </a:r>
            <a:r>
              <a:rPr lang="en-US" dirty="0" err="1"/>
              <a:t>terukur</a:t>
            </a:r>
            <a:r>
              <a:rPr lang="en-US" dirty="0"/>
              <a:t>.</a:t>
            </a:r>
          </a:p>
          <a:p>
            <a:pPr marL="171450" lvl="0" indent="-171450" algn="l" rtl="0">
              <a:spcBef>
                <a:spcPts val="0"/>
              </a:spcBef>
              <a:spcAft>
                <a:spcPts val="0"/>
              </a:spcAft>
              <a:buFont typeface="Arial" panose="020B0604020202020204" pitchFamily="34" charset="0"/>
              <a:buChar char="•"/>
            </a:pPr>
            <a:r>
              <a:rPr lang="en-US" dirty="0" err="1"/>
              <a:t>Otomatisasi</a:t>
            </a:r>
            <a:r>
              <a:rPr lang="en-US" dirty="0"/>
              <a:t> proses </a:t>
            </a:r>
            <a:r>
              <a:rPr lang="en-US" dirty="0" err="1"/>
              <a:t>pengujian</a:t>
            </a:r>
            <a:r>
              <a:rPr lang="en-US" dirty="0"/>
              <a:t> dan </a:t>
            </a:r>
            <a:r>
              <a:rPr lang="en-US" dirty="0" err="1"/>
              <a:t>penerapan</a:t>
            </a:r>
            <a:r>
              <a:rPr lang="en-US" dirty="0"/>
              <a:t>, </a:t>
            </a:r>
            <a:r>
              <a:rPr lang="en-US" dirty="0" err="1"/>
              <a:t>mengurangi</a:t>
            </a:r>
            <a:r>
              <a:rPr lang="en-US" dirty="0"/>
              <a:t> tugas </a:t>
            </a:r>
            <a:r>
              <a:rPr lang="en-US" dirty="0" err="1"/>
              <a:t>berulang</a:t>
            </a:r>
            <a:r>
              <a:rPr lang="en-US" dirty="0"/>
              <a:t> </a:t>
            </a:r>
            <a:r>
              <a:rPr lang="en-US" dirty="0" err="1"/>
              <a:t>manusia</a:t>
            </a:r>
            <a:r>
              <a:rPr lang="en-US" dirty="0"/>
              <a:t> dan </a:t>
            </a:r>
            <a:r>
              <a:rPr lang="en-US" dirty="0" err="1"/>
              <a:t>kesalahan</a:t>
            </a:r>
            <a:r>
              <a:rPr lang="en-US" dirty="0"/>
              <a:t> </a:t>
            </a:r>
            <a:r>
              <a:rPr lang="en-US" dirty="0" err="1"/>
              <a:t>manusia</a:t>
            </a:r>
            <a:r>
              <a:rPr lang="en-US" dirty="0"/>
              <a:t>.</a:t>
            </a:r>
          </a:p>
        </p:txBody>
      </p:sp>
      <p:sp>
        <p:nvSpPr>
          <p:cNvPr id="1166" name="Google Shape;1166;p41"/>
          <p:cNvSpPr txBox="1">
            <a:spLocks noGrp="1"/>
          </p:cNvSpPr>
          <p:nvPr>
            <p:ph type="subTitle" idx="2"/>
          </p:nvPr>
        </p:nvSpPr>
        <p:spPr>
          <a:xfrm>
            <a:off x="964074" y="1484850"/>
            <a:ext cx="7494125" cy="13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CI/CD adalah singkatan dari </a:t>
            </a:r>
            <a:r>
              <a:rPr lang="id-ID" dirty="0" err="1"/>
              <a:t>Continuous</a:t>
            </a:r>
            <a:r>
              <a:rPr lang="id-ID" dirty="0"/>
              <a:t> </a:t>
            </a:r>
            <a:r>
              <a:rPr lang="id-ID" dirty="0" err="1"/>
              <a:t>Integration</a:t>
            </a:r>
            <a:r>
              <a:rPr lang="id-ID" dirty="0"/>
              <a:t> (CI) dan </a:t>
            </a:r>
            <a:r>
              <a:rPr lang="id-ID" dirty="0" err="1"/>
              <a:t>Continuous</a:t>
            </a:r>
            <a:r>
              <a:rPr lang="id-ID" dirty="0"/>
              <a:t> </a:t>
            </a:r>
            <a:r>
              <a:rPr lang="id-ID" dirty="0" err="1"/>
              <a:t>Deployment</a:t>
            </a:r>
            <a:r>
              <a:rPr lang="id-ID" dirty="0"/>
              <a:t> (CD), yang merujuk pada praktik-praktik dalam pengembangan perangkat lunak yang bertujuan untuk mengotomatisasi dan mempercepat proses pengembangan, pengujian, dan penerapan perangkat lunak. </a:t>
            </a:r>
            <a:endParaRPr lang="en-US" dirty="0"/>
          </a:p>
          <a:p>
            <a:pPr marL="0" lvl="0" indent="0" algn="l" rtl="0">
              <a:spcBef>
                <a:spcPts val="0"/>
              </a:spcBef>
              <a:spcAft>
                <a:spcPts val="0"/>
              </a:spcAft>
              <a:buNone/>
            </a:pPr>
            <a:r>
              <a:rPr lang="id-ID" dirty="0"/>
              <a:t>CI adalah praktik di mana pengembang secara teratur menggabungkan perubahan kode ke dalam repositori bersama atau basis kode utama.</a:t>
            </a:r>
            <a:endParaRPr lang="en-US" dirty="0"/>
          </a:p>
          <a:p>
            <a:pPr marL="0" lvl="0" indent="0" algn="l" rtl="0">
              <a:spcBef>
                <a:spcPts val="0"/>
              </a:spcBef>
              <a:spcAft>
                <a:spcPts val="0"/>
              </a:spcAft>
              <a:buNone/>
            </a:pPr>
            <a:r>
              <a:rPr lang="en-US" dirty="0"/>
              <a:t>CD </a:t>
            </a:r>
            <a:r>
              <a:rPr lang="en-US" dirty="0" err="1"/>
              <a:t>adalah</a:t>
            </a:r>
            <a:r>
              <a:rPr lang="en-US" dirty="0"/>
              <a:t> </a:t>
            </a:r>
            <a:r>
              <a:rPr lang="en-US" dirty="0" err="1"/>
              <a:t>kelanjutan</a:t>
            </a:r>
            <a:r>
              <a:rPr lang="en-US" dirty="0"/>
              <a:t> </a:t>
            </a:r>
            <a:r>
              <a:rPr lang="en-US" dirty="0" err="1"/>
              <a:t>dari</a:t>
            </a:r>
            <a:r>
              <a:rPr lang="en-US" dirty="0"/>
              <a:t> CI yang </a:t>
            </a:r>
            <a:r>
              <a:rPr lang="en-US" dirty="0" err="1"/>
              <a:t>melibatkan</a:t>
            </a:r>
            <a:r>
              <a:rPr lang="en-US" dirty="0"/>
              <a:t> </a:t>
            </a:r>
            <a:r>
              <a:rPr lang="en-US" dirty="0" err="1"/>
              <a:t>otomatisasi</a:t>
            </a:r>
            <a:r>
              <a:rPr lang="en-US" dirty="0"/>
              <a:t> </a:t>
            </a:r>
            <a:r>
              <a:rPr lang="en-US" dirty="0" err="1"/>
              <a:t>penerapan</a:t>
            </a:r>
            <a:r>
              <a:rPr lang="en-US" dirty="0"/>
              <a:t> (deployment) perangkat </a:t>
            </a:r>
            <a:r>
              <a:rPr lang="en-US" dirty="0" err="1"/>
              <a:t>lunak</a:t>
            </a:r>
            <a:r>
              <a:rPr lang="en-US" dirty="0"/>
              <a:t> ke </a:t>
            </a:r>
            <a:r>
              <a:rPr lang="en-US" dirty="0" err="1"/>
              <a:t>lingkungan</a:t>
            </a:r>
            <a:r>
              <a:rPr lang="en-US" dirty="0"/>
              <a:t> </a:t>
            </a:r>
            <a:r>
              <a:rPr lang="en-US" dirty="0" err="1"/>
              <a:t>produksi</a:t>
            </a:r>
            <a:r>
              <a:rPr lang="en-US" dirty="0"/>
              <a:t> </a:t>
            </a:r>
            <a:r>
              <a:rPr lang="en-US" dirty="0" err="1"/>
              <a:t>setelah</a:t>
            </a:r>
            <a:r>
              <a:rPr lang="en-US" dirty="0"/>
              <a:t> </a:t>
            </a:r>
            <a:r>
              <a:rPr lang="en-US" dirty="0" err="1"/>
              <a:t>berhasil</a:t>
            </a:r>
            <a:r>
              <a:rPr lang="en-US" dirty="0"/>
              <a:t> </a:t>
            </a:r>
            <a:r>
              <a:rPr lang="en-US" dirty="0" err="1"/>
              <a:t>melewati</a:t>
            </a:r>
            <a:r>
              <a:rPr lang="en-US" dirty="0"/>
              <a:t> semua </a:t>
            </a:r>
            <a:r>
              <a:rPr lang="en-US" dirty="0" err="1"/>
              <a:t>tahap</a:t>
            </a:r>
            <a:r>
              <a:rPr lang="en-US" dirty="0"/>
              <a:t> </a:t>
            </a:r>
            <a:r>
              <a:rPr lang="en-US" dirty="0" err="1"/>
              <a:t>pengujian</a:t>
            </a:r>
            <a:r>
              <a:rPr lang="en-US" dirty="0"/>
              <a:t> dan </a:t>
            </a:r>
            <a:r>
              <a:rPr lang="en-US" dirty="0" err="1"/>
              <a:t>persyaratan</a:t>
            </a:r>
            <a:r>
              <a:rPr lang="en-US" dirty="0"/>
              <a:t> </a:t>
            </a:r>
            <a:r>
              <a:rPr lang="en-US" dirty="0" err="1"/>
              <a:t>tertentu</a:t>
            </a:r>
            <a:r>
              <a:rPr lang="en-US" dirty="0"/>
              <a:t>.</a:t>
            </a:r>
            <a:endParaRPr dirty="0"/>
          </a:p>
        </p:txBody>
      </p:sp>
      <p:sp>
        <p:nvSpPr>
          <p:cNvPr id="1167" name="Google Shape;1167;p41"/>
          <p:cNvSpPr/>
          <p:nvPr/>
        </p:nvSpPr>
        <p:spPr>
          <a:xfrm rot="5400000">
            <a:off x="649825" y="158100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rot="-5400000">
            <a:off x="8200225" y="3356150"/>
            <a:ext cx="316200" cy="159900"/>
          </a:xfrm>
          <a:prstGeom prst="triangle">
            <a:avLst>
              <a:gd name="adj" fmla="val 50000"/>
            </a:avLst>
          </a:prstGeom>
          <a:solidFill>
            <a:srgbClr val="FFFFFF">
              <a:alpha val="44650"/>
            </a:srgbClr>
          </a:solidFill>
          <a:ln>
            <a:noFill/>
          </a:ln>
          <a:effectLst>
            <a:outerShdw blurRad="57150" dist="19050" dir="5400000" algn="bl" rotWithShape="0">
              <a:schemeClr val="dk2">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73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0"/>
          <p:cNvSpPr/>
          <p:nvPr/>
        </p:nvSpPr>
        <p:spPr>
          <a:xfrm rot="-4448254">
            <a:off x="-649862" y="-487475"/>
            <a:ext cx="3187373" cy="3187373"/>
          </a:xfrm>
          <a:prstGeom prst="ellipse">
            <a:avLst/>
          </a:prstGeom>
          <a:solidFill>
            <a:srgbClr val="FFFFFF">
              <a:alpha val="25160"/>
            </a:srgbClr>
          </a:solidFill>
          <a:ln>
            <a:noFill/>
          </a:ln>
          <a:effectLst>
            <a:outerShdw blurRad="57150" dist="85725" dir="732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txBox="1">
            <a:spLocks noGrp="1"/>
          </p:cNvSpPr>
          <p:nvPr>
            <p:ph type="title"/>
          </p:nvPr>
        </p:nvSpPr>
        <p:spPr>
          <a:xfrm>
            <a:off x="3252327" y="707130"/>
            <a:ext cx="50676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4400" dirty="0"/>
              <a:t>Study </a:t>
            </a:r>
            <a:r>
              <a:rPr lang="id-ID" sz="4400" dirty="0" err="1"/>
              <a:t>Case</a:t>
            </a:r>
            <a:r>
              <a:rPr lang="id-ID" sz="4400" dirty="0"/>
              <a:t> </a:t>
            </a:r>
            <a:r>
              <a:rPr lang="id-ID" sz="4400" dirty="0" err="1"/>
              <a:t>Github</a:t>
            </a:r>
            <a:endParaRPr lang="id-ID" sz="4400" dirty="0"/>
          </a:p>
        </p:txBody>
      </p:sp>
      <p:sp>
        <p:nvSpPr>
          <p:cNvPr id="1158" name="Google Shape;1158;p40"/>
          <p:cNvSpPr txBox="1">
            <a:spLocks noGrp="1"/>
          </p:cNvSpPr>
          <p:nvPr>
            <p:ph type="title" idx="2"/>
          </p:nvPr>
        </p:nvSpPr>
        <p:spPr>
          <a:xfrm>
            <a:off x="713224" y="879475"/>
            <a:ext cx="1610875" cy="113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59" name="Google Shape;1159;p40"/>
          <p:cNvSpPr/>
          <p:nvPr/>
        </p:nvSpPr>
        <p:spPr>
          <a:xfrm rot="5400000">
            <a:off x="2617702" y="1324230"/>
            <a:ext cx="548100" cy="277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a:extLst>
              <a:ext uri="{FF2B5EF4-FFF2-40B4-BE49-F238E27FC236}">
                <a16:creationId xmlns:a16="http://schemas.microsoft.com/office/drawing/2014/main" id="{A50A5B2F-3147-0B36-1C74-D5B00F1C6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687" y="2139733"/>
            <a:ext cx="4238625" cy="238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6754"/>
      </p:ext>
    </p:extLst>
  </p:cSld>
  <p:clrMapOvr>
    <a:masterClrMapping/>
  </p:clrMapOvr>
</p:sld>
</file>

<file path=ppt/theme/theme1.xml><?xml version="1.0" encoding="utf-8"?>
<a:theme xmlns:a="http://schemas.openxmlformats.org/drawingml/2006/main" name="Digital Corporate Compliance by Slidesgo">
  <a:themeElements>
    <a:clrScheme name="Simple Light">
      <a:dk1>
        <a:srgbClr val="FFFFFF"/>
      </a:dk1>
      <a:lt1>
        <a:srgbClr val="191919"/>
      </a:lt1>
      <a:dk2>
        <a:srgbClr val="0F27E6"/>
      </a:dk2>
      <a:lt2>
        <a:srgbClr val="2F74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498</Words>
  <Application>Microsoft Office PowerPoint</Application>
  <PresentationFormat>On-screen Show (16:9)</PresentationFormat>
  <Paragraphs>67</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Poppins</vt:lpstr>
      <vt:lpstr>Raleway</vt:lpstr>
      <vt:lpstr>Bebas Neue</vt:lpstr>
      <vt:lpstr>Anaheim</vt:lpstr>
      <vt:lpstr>Urbanist Black</vt:lpstr>
      <vt:lpstr>Urbanist ExtraBold</vt:lpstr>
      <vt:lpstr>Urbanist</vt:lpstr>
      <vt:lpstr>Urbanist Medium</vt:lpstr>
      <vt:lpstr>Arial</vt:lpstr>
      <vt:lpstr>Digital Corporate Compliance by Slidesgo</vt:lpstr>
      <vt:lpstr>Unit Test  White Box Testing</vt:lpstr>
      <vt:lpstr>Daftar Isi</vt:lpstr>
      <vt:lpstr>Unit Test</vt:lpstr>
      <vt:lpstr>Apa itu Unit Test?</vt:lpstr>
      <vt:lpstr>White Box Testing</vt:lpstr>
      <vt:lpstr>Apa itu White Box Testing?</vt:lpstr>
      <vt:lpstr>CI / CD (Continuous Integration / Continuous Delivery)</vt:lpstr>
      <vt:lpstr>Apa itu CI / CD?</vt:lpstr>
      <vt:lpstr>Study Case Github</vt:lpstr>
      <vt:lpstr>Study Case Github</vt:lpstr>
      <vt:lpstr>Study Case Github</vt:lpstr>
      <vt:lpstr>Study Case Github</vt:lpstr>
      <vt:lpstr>Study Case Github</vt:lpstr>
      <vt:lpstr>Study Case Github</vt:lpstr>
      <vt:lpstr>Study Case Github</vt:lpstr>
      <vt:lpstr>Study Case Github</vt:lpstr>
      <vt:lpstr>Study Case Github</vt:lpstr>
      <vt:lpstr>Study Case 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Corporate Compliance</dc:title>
  <dc:creator>Muhamad Abdul Murod</dc:creator>
  <cp:lastModifiedBy>Andri Firman Saputra</cp:lastModifiedBy>
  <cp:revision>19</cp:revision>
  <dcterms:modified xsi:type="dcterms:W3CDTF">2023-10-29T02:48:16Z</dcterms:modified>
</cp:coreProperties>
</file>